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  <p:sldMasterId id="2147483919" r:id="rId5"/>
  </p:sldMasterIdLst>
  <p:sldIdLst>
    <p:sldId id="256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304" r:id="rId20"/>
    <p:sldId id="289" r:id="rId21"/>
    <p:sldId id="291" r:id="rId22"/>
    <p:sldId id="293" r:id="rId23"/>
    <p:sldId id="295" r:id="rId24"/>
    <p:sldId id="297" r:id="rId25"/>
    <p:sldId id="299" r:id="rId26"/>
    <p:sldId id="301" r:id="rId27"/>
    <p:sldId id="303" r:id="rId28"/>
  </p:sldIdLst>
  <p:sldSz cx="12192000" cy="6858000"/>
  <p:notesSz cx="6742113" cy="9872663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4A031-C800-4164-BB72-1C2501CEEE19}" v="6" dt="2023-12-19T09:36:0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85" autoAdjust="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eriangroup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Light Triang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97141F5-A733-1943-A651-93DADBFA66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137" y="3755571"/>
            <a:ext cx="5745161" cy="886577"/>
          </a:xfrm>
        </p:spPr>
        <p:txBody>
          <a:bodyPr tIns="91440" rIns="640080" bIns="0" anchor="t" anchorCtr="0"/>
          <a:lstStyle>
            <a:lvl1pPr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8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Subhead 18pt Century Gothic up to two </a:t>
            </a:r>
            <a:br>
              <a:rPr lang="en-US"/>
            </a:br>
            <a:r>
              <a:rPr lang="en-US"/>
              <a:t>lines long of text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37D03E7-7770-B8D6-061C-A3D1BA105D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138" y="419100"/>
            <a:ext cx="3602037" cy="1066799"/>
          </a:xfrm>
        </p:spPr>
        <p:txBody>
          <a:bodyPr tIns="0" rIns="640080" bIns="0" anchor="b" anchorCtr="0"/>
          <a:lstStyle>
            <a:lvl1pPr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0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8"/>
            <a:r>
              <a:rPr lang="en-US"/>
              <a:t>Optional eyebrow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B3B97A2-93B6-5BC4-F658-599EF1850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137" y="4642146"/>
            <a:ext cx="5745161" cy="426927"/>
          </a:xfrm>
        </p:spPr>
        <p:txBody>
          <a:bodyPr tIns="0" rIns="0" bIns="0" anchor="b" anchorCtr="0"/>
          <a:lstStyle>
            <a:lvl1pPr>
              <a:spcAft>
                <a:spcPct val="0"/>
              </a:spcAft>
              <a:buFontTx/>
              <a:buNone/>
              <a:defRPr sz="1400" b="1" i="0" cap="none" baseline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F7D59A5-17EB-2BD9-F330-FD424D488A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38" y="5069072"/>
            <a:ext cx="2325687" cy="554487"/>
          </a:xfrm>
        </p:spPr>
        <p:txBody>
          <a:bodyPr tIns="0" rIns="457200" bIns="0" anchor="ctr" anchorCtr="0"/>
          <a:lstStyle>
            <a:lvl1pPr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0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711E709D-5D08-5FCF-9D2F-C45B4B072F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374" y="1485899"/>
            <a:ext cx="5749923" cy="2269672"/>
          </a:xfrm>
        </p:spPr>
        <p:txBody>
          <a:bodyPr tIns="0" rIns="0" bIns="0" anchor="ctr" anchorCtr="0">
            <a:noAutofit/>
          </a:bodyPr>
          <a:lstStyle>
            <a:lvl1pPr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Cover headline </a:t>
            </a:r>
            <a:br>
              <a:rPr lang="en-US"/>
            </a:br>
            <a:r>
              <a:rPr lang="en-US"/>
              <a:t>up to three lines 48pt Georgia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7E0A6-92E7-0D5A-7313-A9A26CF192B0}"/>
              </a:ext>
            </a:extLst>
          </p:cNvPr>
          <p:cNvSpPr/>
          <p:nvPr/>
        </p:nvSpPr>
        <p:spPr bwMode="auto">
          <a:xfrm>
            <a:off x="0" y="5623559"/>
            <a:ext cx="12192000" cy="1234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37160" tIns="0" rIns="13716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8F072-A30D-B50F-8B31-D42FCAC20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080345"/>
            <a:ext cx="1737511" cy="371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79F7FB-C39B-E578-0F4C-62E072765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661" y="419100"/>
            <a:ext cx="520033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13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499480-C384-C74F-CFDC-D60CDC66E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B51EF3-2CB2-C6E8-E2CC-D1C498A7B7DB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EF2404-5665-B9BC-C320-A5F5F0CAD7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0374" y="1653482"/>
            <a:ext cx="2638426" cy="4756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E6E6D41-C845-1506-E31A-A9C4534017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41158" y="1653482"/>
            <a:ext cx="2638426" cy="4756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2864C-4722-74A5-ADF2-58C336DC5E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1942" y="1653482"/>
            <a:ext cx="2638426" cy="4756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3F6FA7A-9F5D-B335-53CA-252EAE3E77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2726" y="1653482"/>
            <a:ext cx="2625721" cy="4756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55E3A3D-6EED-3CD2-0277-42EA68748EC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B6F1D4-6C09-AE79-2BD5-4F7A65E34B10}"/>
              </a:ext>
            </a:extLst>
          </p:cNvPr>
          <p:cNvCxnSpPr/>
          <p:nvPr/>
        </p:nvCxnSpPr>
        <p:spPr>
          <a:xfrm>
            <a:off x="460375" y="419101"/>
            <a:ext cx="11268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5AA9A0DB-5A5E-4EF3-AB35-C9495BDF5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page headline 32pt Georgia, one line only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19728E1-C36C-710E-DEA1-AB0370AC01B5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365DED-D246-07BF-5620-4F74563D0B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375" y="172762"/>
            <a:ext cx="11268075" cy="195814"/>
          </a:xfrm>
        </p:spPr>
        <p:txBody>
          <a:bodyPr tIns="36000" bIns="36000" anchor="ctr" anchorCtr="0">
            <a:noAutofit/>
          </a:bodyPr>
          <a:lstStyle>
            <a:lvl1pPr algn="l">
              <a:defRPr sz="800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/>
              <a:t>Breadcrumb | Chapter Heading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D20A0B8-F6AA-25CB-F8FD-FAE0B68157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1064176"/>
            <a:ext cx="11268075" cy="421722"/>
          </a:xfrm>
        </p:spPr>
        <p:txBody>
          <a:bodyPr tIns="0" rIns="0" bIns="0" anchor="t" anchorCtr="0">
            <a:noAutofit/>
          </a:bodyPr>
          <a:lstStyle>
            <a:lvl1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Sub-title line here</a:t>
            </a:r>
          </a:p>
        </p:txBody>
      </p:sp>
    </p:spTree>
    <p:extLst>
      <p:ext uri="{BB962C8B-B14F-4D97-AF65-F5344CB8AC3E}">
        <p14:creationId xmlns:p14="http://schemas.microsoft.com/office/powerpoint/2010/main" val="647102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51FA0-C5C1-091E-C60C-B7381FBF0E44}"/>
              </a:ext>
            </a:extLst>
          </p:cNvPr>
          <p:cNvSpPr/>
          <p:nvPr/>
        </p:nvSpPr>
        <p:spPr bwMode="auto">
          <a:xfrm>
            <a:off x="460372" y="1004387"/>
            <a:ext cx="11268078" cy="540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37160" tIns="0" rIns="13716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FC6C0A0-DD0F-1CD7-3F8E-C4A64D2A39A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0DE1E8-7966-F0D2-85AE-EAEB2CBAEEF9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330687-BC73-C7C2-C7F8-D14B1419CE01}"/>
              </a:ext>
            </a:extLst>
          </p:cNvPr>
          <p:cNvCxnSpPr/>
          <p:nvPr/>
        </p:nvCxnSpPr>
        <p:spPr>
          <a:xfrm flipH="1" flipV="1">
            <a:off x="914400" y="6575425"/>
            <a:ext cx="0" cy="1269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9">
            <a:extLst>
              <a:ext uri="{FF2B5EF4-FFF2-40B4-BE49-F238E27FC236}">
                <a16:creationId xmlns:a16="http://schemas.microsoft.com/office/drawing/2014/main" id="{4B20ED22-CD58-F244-26EE-F21C09E90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11" y="29298"/>
            <a:ext cx="4865463" cy="1001216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3200" b="0" i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Agenda title here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7EB9365-955E-1534-8F83-CB11E3BF80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2888" y="1658938"/>
            <a:ext cx="9164637" cy="4751387"/>
          </a:xfrm>
        </p:spPr>
        <p:txBody>
          <a:bodyPr tIns="91440" rIns="0" bIns="457200" numCol="2" spcCol="457200" anchor="t" anchorCtr="0"/>
          <a:lstStyle>
            <a:lvl1pPr marL="685800" indent="-685800">
              <a:spcAft>
                <a:spcPts val="3500"/>
              </a:spcAft>
              <a:buSzPct val="175000"/>
              <a:buFont typeface="+mj-lt"/>
              <a:buAutoNum type="arabicPeriod"/>
              <a:defRPr sz="2400" b="0" i="0" cap="none" baseline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94944" indent="-685800">
              <a:spcAft>
                <a:spcPts val="3500"/>
              </a:spcAft>
              <a:buClr>
                <a:schemeClr val="tx2"/>
              </a:buClr>
              <a:buSzPct val="175000"/>
              <a:buFont typeface="+mj-lt"/>
              <a:buAutoNum type="arabicPeriod"/>
              <a:defRPr sz="2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685800" indent="-685800">
              <a:spcAft>
                <a:spcPts val="3500"/>
              </a:spcAft>
              <a:buSzPct val="175000"/>
              <a:buFont typeface="+mj-lt"/>
              <a:buAutoNum type="arabicPeriod"/>
              <a:defRPr sz="2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685800" indent="-685800">
              <a:spcAft>
                <a:spcPts val="3500"/>
              </a:spcAft>
              <a:buSzPct val="175000"/>
              <a:buFont typeface="+mj-lt"/>
              <a:buAutoNum type="arabicPeriod"/>
              <a:defRPr sz="2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6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6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6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6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6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AE8AE5A-DF05-4FB5-0A86-3085EBB43AF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9BBB7-D1D9-9EAB-B28B-AB93A55BA37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7A114-C8BC-00FF-96EA-4238493EAD2A}"/>
              </a:ext>
            </a:extLst>
          </p:cNvPr>
          <p:cNvSpPr/>
          <p:nvPr/>
        </p:nvSpPr>
        <p:spPr bwMode="auto">
          <a:xfrm>
            <a:off x="460372" y="1004387"/>
            <a:ext cx="11268078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37160" tIns="0" rIns="13716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28C5F-3391-490A-E793-491D7334B16D}"/>
              </a:ext>
            </a:extLst>
          </p:cNvPr>
          <p:cNvSpPr txBox="1"/>
          <p:nvPr/>
        </p:nvSpPr>
        <p:spPr>
          <a:xfrm flipH="1">
            <a:off x="487017" y="66989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600"/>
              </a:spcAft>
            </a:pPr>
            <a:endParaRPr lang="en-GB" sz="1800" b="0" i="0">
              <a:solidFill>
                <a:schemeClr val="tx2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3589C-925F-0B02-D554-9DA664ED1531}"/>
              </a:ext>
            </a:extLst>
          </p:cNvPr>
          <p:cNvSpPr txBox="1"/>
          <p:nvPr/>
        </p:nvSpPr>
        <p:spPr>
          <a:xfrm>
            <a:off x="454985" y="6546849"/>
            <a:ext cx="454450" cy="15557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r>
              <a:rPr lang="en-US" b="1" spc="0">
                <a:solidFill>
                  <a:schemeClr val="tx1"/>
                </a:solidFill>
              </a:rPr>
              <a:t>Ve</a:t>
            </a:r>
            <a:r>
              <a:rPr lang="en-US" b="1" spc="0" baseline="0">
                <a:solidFill>
                  <a:schemeClr val="tx1"/>
                </a:solidFill>
              </a:rPr>
              <a:t>rian</a:t>
            </a:r>
          </a:p>
        </p:txBody>
      </p:sp>
    </p:spTree>
    <p:extLst>
      <p:ext uri="{BB962C8B-B14F-4D97-AF65-F5344CB8AC3E}">
        <p14:creationId xmlns:p14="http://schemas.microsoft.com/office/powerpoint/2010/main" val="1557942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B7ADB-75F1-7C37-4B0D-0744FAB0FE04}"/>
              </a:ext>
            </a:extLst>
          </p:cNvPr>
          <p:cNvSpPr/>
          <p:nvPr/>
        </p:nvSpPr>
        <p:spPr bwMode="auto">
          <a:xfrm>
            <a:off x="0" y="5623559"/>
            <a:ext cx="12192000" cy="1234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37160" tIns="0" rIns="13716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2CC68089-492F-4C6F-CA02-C5B0ED888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19101"/>
            <a:ext cx="6376987" cy="1383196"/>
          </a:xfrm>
        </p:spPr>
        <p:txBody>
          <a:bodyPr tIns="0" rIns="0" bIns="0" anchor="b" anchorCtr="0"/>
          <a:lstStyle>
            <a:lvl1pPr>
              <a:lnSpc>
                <a:spcPct val="100000"/>
              </a:lnSpc>
              <a:defRPr sz="4800" b="0" i="0">
                <a:solidFill>
                  <a:schemeClr val="bg2"/>
                </a:solidFill>
                <a:latin typeface="Georgia" panose="020405020504050203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 message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7546C8-5EDA-60D8-5E4F-B2381C29FF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137" y="4484083"/>
            <a:ext cx="2980427" cy="1139477"/>
          </a:xfrm>
        </p:spPr>
        <p:txBody>
          <a:bodyPr tIns="91440" rIns="640080" bIns="0" anchor="t" anchorCtr="0"/>
          <a:lstStyle>
            <a:lvl1pPr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bg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8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Contact Info line 1</a:t>
            </a:r>
            <a:br>
              <a:rPr lang="en-US"/>
            </a:br>
            <a:r>
              <a:rPr lang="en-US"/>
              <a:t>Contact Info line 2</a:t>
            </a:r>
            <a:br>
              <a:rPr lang="en-US"/>
            </a:br>
            <a:r>
              <a:rPr lang="en-US"/>
              <a:t>email address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21E4D78-7AC2-59C0-DC3A-C25E646ADA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137" y="3896139"/>
            <a:ext cx="2980427" cy="587942"/>
          </a:xfrm>
        </p:spPr>
        <p:txBody>
          <a:bodyPr tIns="0" rIns="0" bIns="0" anchor="b" anchorCtr="0"/>
          <a:lstStyle>
            <a:lvl1pPr>
              <a:spcAft>
                <a:spcPct val="0"/>
              </a:spcAft>
              <a:buFontTx/>
              <a:buNone/>
              <a:defRPr sz="1800" b="1" i="0" cap="none" baseline="0">
                <a:solidFill>
                  <a:schemeClr val="bg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3BA03-C7E8-9405-7228-0C015EBB90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15" y="5951180"/>
            <a:ext cx="3654425" cy="476664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324DD18-6FFC-C14E-7993-F91AD3C088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65703" y="4484083"/>
            <a:ext cx="2980426" cy="1139477"/>
          </a:xfrm>
        </p:spPr>
        <p:txBody>
          <a:bodyPr tIns="91440" rIns="640080" bIns="0" anchor="t" anchorCtr="0"/>
          <a:lstStyle>
            <a:lvl1pPr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bg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8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Contact Info line 1</a:t>
            </a:r>
            <a:br>
              <a:rPr lang="en-US"/>
            </a:br>
            <a:r>
              <a:rPr lang="en-US"/>
              <a:t>Contact Info line 2</a:t>
            </a:r>
            <a:br>
              <a:rPr lang="en-US"/>
            </a:br>
            <a:r>
              <a:rPr lang="en-US"/>
              <a:t>email address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7A0A801-BE09-EF20-C975-2B122824E0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65703" y="3896139"/>
            <a:ext cx="2980426" cy="587942"/>
          </a:xfrm>
        </p:spPr>
        <p:txBody>
          <a:bodyPr tIns="0" rIns="0" bIns="0" anchor="b" anchorCtr="0"/>
          <a:lstStyle>
            <a:lvl1pPr>
              <a:spcAft>
                <a:spcPct val="0"/>
              </a:spcAft>
              <a:buFontTx/>
              <a:buNone/>
              <a:defRPr sz="1800" b="1" i="0" cap="none" baseline="0">
                <a:solidFill>
                  <a:schemeClr val="bg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4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F0A21C-5B6C-B783-6717-9DCF66CADF2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0375" y="2315607"/>
            <a:ext cx="1553955" cy="1553955"/>
          </a:xfrm>
          <a:custGeom>
            <a:avLst/>
            <a:gdLst>
              <a:gd name="connsiteX0" fmla="*/ 848140 w 1696280"/>
              <a:gd name="connsiteY0" fmla="*/ 0 h 1696280"/>
              <a:gd name="connsiteX1" fmla="*/ 1696280 w 1696280"/>
              <a:gd name="connsiteY1" fmla="*/ 848140 h 1696280"/>
              <a:gd name="connsiteX2" fmla="*/ 848140 w 1696280"/>
              <a:gd name="connsiteY2" fmla="*/ 1696280 h 1696280"/>
              <a:gd name="connsiteX3" fmla="*/ 0 w 1696280"/>
              <a:gd name="connsiteY3" fmla="*/ 848140 h 1696280"/>
              <a:gd name="connsiteX4" fmla="*/ 848140 w 1696280"/>
              <a:gd name="connsiteY4" fmla="*/ 0 h 169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280" h="1696280">
                <a:moveTo>
                  <a:pt x="848140" y="0"/>
                </a:moveTo>
                <a:cubicBezTo>
                  <a:pt x="1316555" y="0"/>
                  <a:pt x="1696280" y="379725"/>
                  <a:pt x="1696280" y="848140"/>
                </a:cubicBezTo>
                <a:cubicBezTo>
                  <a:pt x="1696280" y="1316555"/>
                  <a:pt x="1316555" y="1696280"/>
                  <a:pt x="848140" y="1696280"/>
                </a:cubicBezTo>
                <a:cubicBezTo>
                  <a:pt x="379725" y="1696280"/>
                  <a:pt x="0" y="1316555"/>
                  <a:pt x="0" y="848140"/>
                </a:cubicBezTo>
                <a:cubicBezTo>
                  <a:pt x="0" y="379725"/>
                  <a:pt x="379725" y="0"/>
                  <a:pt x="84814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274320">
            <a:noAutofit/>
          </a:bodyPr>
          <a:lstStyle>
            <a:lvl1pPr algn="ctr"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C97B90-46A9-15FB-AD06-952F03C7B4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23125" y="2315607"/>
            <a:ext cx="1553955" cy="1553955"/>
          </a:xfrm>
          <a:custGeom>
            <a:avLst/>
            <a:gdLst>
              <a:gd name="connsiteX0" fmla="*/ 848140 w 1696280"/>
              <a:gd name="connsiteY0" fmla="*/ 0 h 1696280"/>
              <a:gd name="connsiteX1" fmla="*/ 1696280 w 1696280"/>
              <a:gd name="connsiteY1" fmla="*/ 848140 h 1696280"/>
              <a:gd name="connsiteX2" fmla="*/ 848140 w 1696280"/>
              <a:gd name="connsiteY2" fmla="*/ 1696280 h 1696280"/>
              <a:gd name="connsiteX3" fmla="*/ 0 w 1696280"/>
              <a:gd name="connsiteY3" fmla="*/ 848140 h 1696280"/>
              <a:gd name="connsiteX4" fmla="*/ 848140 w 1696280"/>
              <a:gd name="connsiteY4" fmla="*/ 0 h 169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280" h="1696280">
                <a:moveTo>
                  <a:pt x="848140" y="0"/>
                </a:moveTo>
                <a:cubicBezTo>
                  <a:pt x="1316555" y="0"/>
                  <a:pt x="1696280" y="379725"/>
                  <a:pt x="1696280" y="848140"/>
                </a:cubicBezTo>
                <a:cubicBezTo>
                  <a:pt x="1696280" y="1316555"/>
                  <a:pt x="1316555" y="1696280"/>
                  <a:pt x="848140" y="1696280"/>
                </a:cubicBezTo>
                <a:cubicBezTo>
                  <a:pt x="379725" y="1696280"/>
                  <a:pt x="0" y="1316555"/>
                  <a:pt x="0" y="848140"/>
                </a:cubicBezTo>
                <a:cubicBezTo>
                  <a:pt x="0" y="379725"/>
                  <a:pt x="379725" y="0"/>
                  <a:pt x="84814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274320">
            <a:noAutofit/>
          </a:bodyPr>
          <a:lstStyle>
            <a:lvl1pPr algn="ctr">
              <a:defRPr/>
            </a:lvl1pPr>
          </a:lstStyle>
          <a:p>
            <a:r>
              <a:rPr lang="en-US"/>
              <a:t>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787ED-95AB-0D60-BAD0-2601AEC8A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4427" y="419101"/>
            <a:ext cx="520033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45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Copy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7546C8-5EDA-60D8-5E4F-B2381C29FF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137" y="3755571"/>
            <a:ext cx="5745161" cy="886577"/>
          </a:xfrm>
        </p:spPr>
        <p:txBody>
          <a:bodyPr tIns="91440" rIns="640080" bIns="0" anchor="t" anchorCtr="0"/>
          <a:lstStyle>
            <a:lvl1pPr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1800" b="1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1800" b="0" i="0" cap="none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Subhead 18pt Century Gothic up to two </a:t>
            </a:r>
            <a:br>
              <a:rPr lang="en-US"/>
            </a:br>
            <a:r>
              <a:rPr lang="en-US"/>
              <a:t>lines long of text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DA2223E-5D25-CCFC-4061-86AA0C1939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374" y="1485899"/>
            <a:ext cx="5749923" cy="2269672"/>
          </a:xfrm>
        </p:spPr>
        <p:txBody>
          <a:bodyPr tIns="0" rIns="0" bIns="0" anchor="ctr" anchorCtr="0">
            <a:normAutofit/>
          </a:bodyPr>
          <a:lstStyle>
            <a:lvl1pPr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4800" b="0" i="0" cap="none" baseline="0">
                <a:solidFill>
                  <a:schemeClr val="tx2"/>
                </a:solidFill>
                <a:latin typeface="Georgia" panose="02040502050405020303" pitchFamily="18" charset="0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Cover headline </a:t>
            </a:r>
            <a:br>
              <a:rPr lang="en-US"/>
            </a:br>
            <a:r>
              <a:rPr lang="en-US"/>
              <a:t>up to three lines 48pt Georgia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776CC2-BF6B-5D9E-CB7F-4DBA7AF82ABD}"/>
              </a:ext>
            </a:extLst>
          </p:cNvPr>
          <p:cNvSpPr/>
          <p:nvPr/>
        </p:nvSpPr>
        <p:spPr bwMode="auto">
          <a:xfrm>
            <a:off x="0" y="5623559"/>
            <a:ext cx="12192000" cy="1234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37160" tIns="0" rIns="13716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F5F37-BADC-4ACF-2BD5-C91C92F3CE32}"/>
              </a:ext>
            </a:extLst>
          </p:cNvPr>
          <p:cNvSpPr txBox="1"/>
          <p:nvPr/>
        </p:nvSpPr>
        <p:spPr>
          <a:xfrm>
            <a:off x="453747" y="6219138"/>
            <a:ext cx="6562300" cy="1678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lt1"/>
              </a:buClr>
              <a:buSzPts val="1200"/>
            </a:pPr>
            <a:r>
              <a:rPr lang="en-GB" sz="1100" b="1">
                <a:solidFill>
                  <a:schemeClr val="tx2"/>
                </a:solidFill>
              </a:rPr>
              <a:t>© 2023 Verian Group. </a:t>
            </a:r>
            <a:r>
              <a:rPr lang="en-GB" sz="1100" b="0">
                <a:solidFill>
                  <a:schemeClr val="tx2"/>
                </a:solidFill>
              </a:rPr>
              <a:t> All rights reserved. Please see </a:t>
            </a:r>
            <a:r>
              <a:rPr lang="en-GB" sz="1100" b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www.veriangroup.com</a:t>
            </a:r>
            <a:r>
              <a:rPr lang="en-GB" sz="1100" b="0">
                <a:solidFill>
                  <a:schemeClr val="tx2"/>
                </a:solidFill>
              </a:rPr>
              <a:t> for further details.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AD431-D75B-20B0-3165-FC21D2CA7F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661" y="423220"/>
            <a:ext cx="520033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76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AB2A0D8-0C58-F90D-D1CB-F77087C199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CD02D-7BE6-198D-61A2-0D7B270E8BE8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44CCE-2AF1-4125-15EA-CE3F272362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692A1D-AB7C-BADC-18A0-8AD7D559401D}"/>
              </a:ext>
            </a:extLst>
          </p:cNvPr>
          <p:cNvCxnSpPr/>
          <p:nvPr/>
        </p:nvCxnSpPr>
        <p:spPr>
          <a:xfrm>
            <a:off x="460375" y="419101"/>
            <a:ext cx="11268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47520876-8AEB-E2DA-E6EA-D58C998C6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page headline 32pt Georgia, one line only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69DA9-484C-62D1-1406-EDEFA47760C4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66F63B2-DFC9-9043-DB35-5191D4A34C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375" y="172762"/>
            <a:ext cx="11268075" cy="195814"/>
          </a:xfrm>
        </p:spPr>
        <p:txBody>
          <a:bodyPr tIns="36000" bIns="36000" anchor="ctr" anchorCtr="0">
            <a:noAutofit/>
          </a:bodyPr>
          <a:lstStyle>
            <a:lvl1pPr algn="l">
              <a:defRPr sz="800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/>
              <a:t>Breadcrumb |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1625589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AB2A0D8-0C58-F90D-D1CB-F77087C199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CD02D-7BE6-198D-61A2-0D7B270E8BE8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44CCE-2AF1-4125-15EA-CE3F272362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692A1D-AB7C-BADC-18A0-8AD7D559401D}"/>
              </a:ext>
            </a:extLst>
          </p:cNvPr>
          <p:cNvCxnSpPr/>
          <p:nvPr/>
        </p:nvCxnSpPr>
        <p:spPr>
          <a:xfrm>
            <a:off x="460375" y="419101"/>
            <a:ext cx="11268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47520876-8AEB-E2DA-E6EA-D58C998C6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page headline 32pt Georgia, one line only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69DA9-484C-62D1-1406-EDEFA47760C4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66F63B2-DFC9-9043-DB35-5191D4A34C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375" y="172762"/>
            <a:ext cx="11268075" cy="195814"/>
          </a:xfrm>
        </p:spPr>
        <p:txBody>
          <a:bodyPr tIns="36000" bIns="36000" anchor="ctr" anchorCtr="0">
            <a:noAutofit/>
          </a:bodyPr>
          <a:lstStyle>
            <a:lvl1pPr algn="l">
              <a:defRPr sz="800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/>
              <a:t>Breadcrumb | Chapter Heading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9CAA3EA-AC92-1A21-D48D-57F18BE1AC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1064176"/>
            <a:ext cx="7677151" cy="421722"/>
          </a:xfrm>
        </p:spPr>
        <p:txBody>
          <a:bodyPr tIns="0" rIns="0" bIns="0" anchor="t" anchorCtr="0">
            <a:noAutofit/>
          </a:bodyPr>
          <a:lstStyle>
            <a:lvl1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Sub-title line here</a:t>
            </a:r>
          </a:p>
        </p:txBody>
      </p:sp>
    </p:spTree>
    <p:extLst>
      <p:ext uri="{BB962C8B-B14F-4D97-AF65-F5344CB8AC3E}">
        <p14:creationId xmlns:p14="http://schemas.microsoft.com/office/powerpoint/2010/main" val="5193783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, Subline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F05DFE8-7FB7-D13C-1ED9-A427B82EA5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67" y="1658938"/>
            <a:ext cx="11268076" cy="4751387"/>
          </a:xfrm>
        </p:spPr>
        <p:txBody>
          <a:bodyPr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0A6D9D-E203-EF32-002F-26B350FD5D85}"/>
              </a:ext>
            </a:extLst>
          </p:cNvPr>
          <p:cNvCxnSpPr/>
          <p:nvPr/>
        </p:nvCxnSpPr>
        <p:spPr>
          <a:xfrm>
            <a:off x="460375" y="419101"/>
            <a:ext cx="11268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2267EA6-F381-52D5-9EF1-755B9BB030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AA5B18-D886-67E4-5052-1F342D42D60F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8E41-9F44-29B2-EA4B-7C63EFB8D35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EEDCC-1D4E-88F8-10D0-7CD682728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Content page headline 32pt Georgia, one line only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AC102-A1E0-7517-0A14-033587BAD407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2DFF374-8A49-E463-2029-B0AECC726F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375" y="172762"/>
            <a:ext cx="11268075" cy="195814"/>
          </a:xfrm>
        </p:spPr>
        <p:txBody>
          <a:bodyPr tIns="36000" bIns="36000" anchor="ctr" anchorCtr="0">
            <a:noAutofit/>
          </a:bodyPr>
          <a:lstStyle>
            <a:lvl1pPr algn="l">
              <a:defRPr sz="800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/>
              <a:t>Breadcrumb | Chapter Heading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33D01C5-FF3D-2F1D-047F-7C7D4BD19B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1064176"/>
            <a:ext cx="7677151" cy="421722"/>
          </a:xfrm>
        </p:spPr>
        <p:txBody>
          <a:bodyPr tIns="0" rIns="0" bIns="0" anchor="t" anchorCtr="0">
            <a:noAutofit/>
          </a:bodyPr>
          <a:lstStyle>
            <a:lvl1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Sub-title line here</a:t>
            </a:r>
          </a:p>
        </p:txBody>
      </p:sp>
    </p:spTree>
    <p:extLst>
      <p:ext uri="{BB962C8B-B14F-4D97-AF65-F5344CB8AC3E}">
        <p14:creationId xmlns:p14="http://schemas.microsoft.com/office/powerpoint/2010/main" val="3960636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81BE5968-C006-6A57-0221-05C7B3CA96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5" y="1658938"/>
            <a:ext cx="5521325" cy="4751388"/>
          </a:xfrm>
        </p:spPr>
        <p:txBody>
          <a:bodyPr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B7CA6516-6C49-020E-76B5-0A4B487EE3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6A89A-37CB-49B5-4F70-79AEBF7ACC1D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07EB4015-966F-D565-B067-63375DB84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0302" y="1658938"/>
            <a:ext cx="5521325" cy="4751388"/>
          </a:xfrm>
        </p:spPr>
        <p:txBody>
          <a:bodyPr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8C429-EA59-CD84-9695-D63E7629B9C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9F7B05-5273-5615-B318-0357934206EF}"/>
              </a:ext>
            </a:extLst>
          </p:cNvPr>
          <p:cNvCxnSpPr/>
          <p:nvPr/>
        </p:nvCxnSpPr>
        <p:spPr>
          <a:xfrm>
            <a:off x="460375" y="419101"/>
            <a:ext cx="11268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711D960E-640D-5B2F-CCA3-98D16873F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page headline 32pt Georgia, one line only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522C6-CA99-E1E8-B1D0-6C30722CF33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354BB45-F01B-364D-1E68-0F335663D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375" y="172762"/>
            <a:ext cx="11268075" cy="195814"/>
          </a:xfrm>
        </p:spPr>
        <p:txBody>
          <a:bodyPr tIns="36000" bIns="36000" anchor="ctr" anchorCtr="0">
            <a:noAutofit/>
          </a:bodyPr>
          <a:lstStyle>
            <a:lvl1pPr algn="l">
              <a:defRPr sz="800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/>
              <a:t>Breadcrumb | Chapter Heading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90B770-65A1-5A32-FDAE-1673C73048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1064176"/>
            <a:ext cx="11268075" cy="421722"/>
          </a:xfrm>
        </p:spPr>
        <p:txBody>
          <a:bodyPr tIns="0" rIns="0" bIns="0" anchor="t" anchorCtr="0">
            <a:noAutofit/>
          </a:bodyPr>
          <a:lstStyle>
            <a:lvl1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Sub-title line here</a:t>
            </a:r>
          </a:p>
        </p:txBody>
      </p:sp>
    </p:spTree>
    <p:extLst>
      <p:ext uri="{BB962C8B-B14F-4D97-AF65-F5344CB8AC3E}">
        <p14:creationId xmlns:p14="http://schemas.microsoft.com/office/powerpoint/2010/main" val="18683691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FDDBC640-4196-54D2-F247-C183F2E081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6" y="1658938"/>
            <a:ext cx="3606800" cy="4751388"/>
          </a:xfrm>
        </p:spPr>
        <p:txBody>
          <a:bodyPr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499480-C384-C74F-CFDC-D60CDC66E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9579" y="6546850"/>
            <a:ext cx="218871" cy="155574"/>
          </a:xfrm>
        </p:spPr>
        <p:txBody>
          <a:bodyPr/>
          <a:lstStyle/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B51EF3-2CB2-C6E8-E2CC-D1C498A7B7DB}"/>
              </a:ext>
            </a:extLst>
          </p:cNvPr>
          <p:cNvCxnSpPr/>
          <p:nvPr/>
        </p:nvCxnSpPr>
        <p:spPr>
          <a:xfrm flipH="1">
            <a:off x="11509579" y="6600132"/>
            <a:ext cx="0" cy="8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E6E42C3-6346-9919-5A2D-D591EBD68DA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24824" y="1658938"/>
            <a:ext cx="3594101" cy="4751388"/>
          </a:xfrm>
        </p:spPr>
        <p:txBody>
          <a:bodyPr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18B777E7-71DA-148C-1C80-4499C6271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05300" y="1658938"/>
            <a:ext cx="3594101" cy="4751388"/>
          </a:xfrm>
        </p:spPr>
        <p:txBody>
          <a:bodyPr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711DF-77D1-82FE-5F48-C9173A152E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A33E0E2-267B-CBC0-FF20-32FCE5BF75BD}"/>
              </a:ext>
            </a:extLst>
          </p:cNvPr>
          <p:cNvCxnSpPr/>
          <p:nvPr/>
        </p:nvCxnSpPr>
        <p:spPr>
          <a:xfrm>
            <a:off x="460375" y="419101"/>
            <a:ext cx="11268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7BF9CEA0-FD8A-FA5A-40BB-598EDD58B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page headline 32pt Georgia, one line only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2F6EFF-E7A0-C7F6-29D8-B2F19B63D014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FDFBCF-9F26-5B18-F1ED-200356F667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0375" y="172762"/>
            <a:ext cx="11268075" cy="195814"/>
          </a:xfrm>
        </p:spPr>
        <p:txBody>
          <a:bodyPr tIns="36000" bIns="36000" anchor="ctr" anchorCtr="0">
            <a:noAutofit/>
          </a:bodyPr>
          <a:lstStyle>
            <a:lvl1pPr algn="l">
              <a:defRPr sz="800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/>
              <a:t>Breadcrumb | Chapter Heading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FCF08D9-7EEB-B86F-7046-03216CA81B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374" y="1064176"/>
            <a:ext cx="11268075" cy="421722"/>
          </a:xfrm>
        </p:spPr>
        <p:txBody>
          <a:bodyPr tIns="0" rIns="0" bIns="0" anchor="t" anchorCtr="0">
            <a:noAutofit/>
          </a:bodyPr>
          <a:lstStyle>
            <a:lvl1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Century Gothic" panose="020B0502020202020204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ct val="0"/>
              </a:spcAft>
              <a:buFontTx/>
              <a:buNone/>
              <a:defRPr sz="2000" b="0" i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Sub-title line here</a:t>
            </a:r>
          </a:p>
        </p:txBody>
      </p:sp>
    </p:spTree>
    <p:extLst>
      <p:ext uri="{BB962C8B-B14F-4D97-AF65-F5344CB8AC3E}">
        <p14:creationId xmlns:p14="http://schemas.microsoft.com/office/powerpoint/2010/main" val="23996184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74" y="419101"/>
            <a:ext cx="11268076" cy="645075"/>
          </a:xfrm>
          <a:prstGeom prst="rect">
            <a:avLst/>
          </a:prstGeom>
        </p:spPr>
        <p:txBody>
          <a:bodyPr vert="horz" lIns="0" tIns="9144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667435"/>
            <a:ext cx="11268076" cy="47460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Test</a:t>
            </a:r>
          </a:p>
          <a:p>
            <a:pPr lvl="3"/>
            <a:r>
              <a:rPr lang="en-US"/>
              <a:t>Test</a:t>
            </a:r>
          </a:p>
          <a:p>
            <a:pPr lvl="4"/>
            <a:r>
              <a:rPr lang="en-US"/>
              <a:t>Test</a:t>
            </a:r>
          </a:p>
          <a:p>
            <a:pPr lvl="5"/>
            <a:r>
              <a:rPr lang="en-US"/>
              <a:t>Test</a:t>
            </a:r>
          </a:p>
          <a:p>
            <a:pPr lvl="6"/>
            <a:r>
              <a:rPr lang="en-US"/>
              <a:t>Test</a:t>
            </a:r>
          </a:p>
          <a:p>
            <a:pPr lvl="7"/>
            <a:r>
              <a:rPr lang="en-US"/>
              <a:t>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9650" y="6546849"/>
            <a:ext cx="7127875" cy="1555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9579" y="6546850"/>
            <a:ext cx="218871" cy="1555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1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903E7-1CD1-78A9-A8C6-D4E867995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94825" y="6546850"/>
            <a:ext cx="2014538" cy="1555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  <a:lvl2pPr marL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algn="r">
              <a:defRPr sz="800"/>
            </a:lvl6pPr>
            <a:lvl7pPr marL="0" algn="r">
              <a:defRPr sz="800"/>
            </a:lvl7pPr>
            <a:lvl8pPr marL="0" algn="r">
              <a:defRPr sz="800"/>
            </a:lvl8pPr>
            <a:lvl9pPr marL="0" algn="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16" r:id="rId2"/>
    <p:sldLayoutId id="2147483915" r:id="rId3"/>
    <p:sldLayoutId id="2147483977" r:id="rId4"/>
  </p:sldLayoutIdLst>
  <p:transition/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2pPr>
      <a:lvl3pPr marL="156600" indent="-156600" algn="l" defTabSz="292608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3pPr>
      <a:lvl4pPr marL="316800" marR="0" indent="-158400" algn="l" defTabSz="292608" rtl="0" eaLnBrk="1" fontAlgn="auto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4pPr>
      <a:lvl5pPr marL="475200" indent="-158400" algn="l" defTabSz="292608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>
          <a:tab pos="292608" algn="l"/>
          <a:tab pos="585216" algn="l"/>
        </a:tabLst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Tx/>
        <a:buNone/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Tx/>
        <a:buNone/>
        <a:defRPr sz="1600" b="1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7pPr>
      <a:lvl8pPr marL="158400" indent="-1584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Tx/>
        <a:buNone/>
        <a:defRPr sz="5400" b="0" i="0" kern="1200">
          <a:solidFill>
            <a:schemeClr val="accent6"/>
          </a:solidFill>
          <a:latin typeface="Georgia" panose="02040502050405020303" pitchFamily="18" charset="0"/>
          <a:ea typeface="Roboto" panose="02000000000000000000" pitchFamily="2" charset="0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08">
          <p15:clr>
            <a:srgbClr val="F26B43"/>
          </p15:clr>
        </p15:guide>
        <p15:guide id="12" pos="3912">
          <p15:clr>
            <a:srgbClr val="F26B43"/>
          </p15:clr>
        </p15:guide>
        <p15:guide id="13" pos="7388">
          <p15:clr>
            <a:srgbClr val="F26B43"/>
          </p15:clr>
        </p15:guide>
        <p15:guide id="15" pos="4976">
          <p15:clr>
            <a:srgbClr val="F26B43"/>
          </p15:clr>
        </p15:guide>
        <p15:guide id="16" pos="5118">
          <p15:clr>
            <a:srgbClr val="F26B43"/>
          </p15:clr>
        </p15:guide>
        <p15:guide id="25" orient="horz" pos="264">
          <p15:clr>
            <a:srgbClr val="F26B43"/>
          </p15:clr>
        </p15:guide>
        <p15:guide id="31" orient="horz" pos="4122">
          <p15:clr>
            <a:srgbClr val="F26B43"/>
          </p15:clr>
        </p15:guide>
        <p15:guide id="32" orient="horz" pos="4038">
          <p15:clr>
            <a:srgbClr val="F26B43"/>
          </p15:clr>
        </p15:guide>
        <p15:guide id="37" pos="2562">
          <p15:clr>
            <a:srgbClr val="F26B43"/>
          </p15:clr>
        </p15:guide>
        <p15:guide id="40" pos="3768">
          <p15:clr>
            <a:srgbClr val="F26B43"/>
          </p15:clr>
        </p15:guide>
        <p15:guide id="49" orient="horz" pos="936">
          <p15:clr>
            <a:srgbClr val="F26B43"/>
          </p15:clr>
        </p15:guide>
        <p15:guide id="50" orient="horz" pos="1045">
          <p15:clr>
            <a:srgbClr val="F26B43"/>
          </p15:clr>
        </p15:guide>
        <p15:guide id="51" pos="290">
          <p15:clr>
            <a:srgbClr val="F26B43"/>
          </p15:clr>
        </p15:guide>
        <p15:guide id="52" pos="953">
          <p15:clr>
            <a:srgbClr val="F26B43"/>
          </p15:clr>
        </p15:guide>
        <p15:guide id="53" pos="1100">
          <p15:clr>
            <a:srgbClr val="F26B43"/>
          </p15:clr>
        </p15:guide>
        <p15:guide id="54" pos="1758">
          <p15:clr>
            <a:srgbClr val="F26B43"/>
          </p15:clr>
        </p15:guide>
        <p15:guide id="55" pos="1900">
          <p15:clr>
            <a:srgbClr val="F26B43"/>
          </p15:clr>
        </p15:guide>
        <p15:guide id="56" pos="3370">
          <p15:clr>
            <a:srgbClr val="F26B43"/>
          </p15:clr>
        </p15:guide>
        <p15:guide id="57" pos="3510">
          <p15:clr>
            <a:srgbClr val="F26B43"/>
          </p15:clr>
        </p15:guide>
        <p15:guide id="58" pos="4168">
          <p15:clr>
            <a:srgbClr val="F26B43"/>
          </p15:clr>
        </p15:guide>
        <p15:guide id="59" pos="4310">
          <p15:clr>
            <a:srgbClr val="F26B43"/>
          </p15:clr>
        </p15:guide>
        <p15:guide id="60" pos="5774">
          <p15:clr>
            <a:srgbClr val="F26B43"/>
          </p15:clr>
        </p15:guide>
        <p15:guide id="61" pos="5918">
          <p15:clr>
            <a:srgbClr val="F26B43"/>
          </p15:clr>
        </p15:guide>
        <p15:guide id="62" pos="6582">
          <p15:clr>
            <a:srgbClr val="F26B43"/>
          </p15:clr>
        </p15:guide>
        <p15:guide id="63" pos="67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74" y="419101"/>
            <a:ext cx="11268076" cy="645075"/>
          </a:xfrm>
          <a:prstGeom prst="rect">
            <a:avLst/>
          </a:prstGeom>
        </p:spPr>
        <p:txBody>
          <a:bodyPr vert="horz" lIns="0" tIns="9144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667435"/>
            <a:ext cx="11268076" cy="47460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Test</a:t>
            </a:r>
          </a:p>
          <a:p>
            <a:pPr lvl="3"/>
            <a:r>
              <a:rPr lang="en-US"/>
              <a:t>Test</a:t>
            </a:r>
          </a:p>
          <a:p>
            <a:pPr lvl="4"/>
            <a:r>
              <a:rPr lang="en-US"/>
              <a:t>Test</a:t>
            </a:r>
          </a:p>
          <a:p>
            <a:pPr lvl="5"/>
            <a:r>
              <a:rPr lang="en-US"/>
              <a:t>Test</a:t>
            </a:r>
          </a:p>
          <a:p>
            <a:pPr lvl="6"/>
            <a:r>
              <a:rPr lang="en-US"/>
              <a:t>Test</a:t>
            </a:r>
          </a:p>
          <a:p>
            <a:pPr lvl="7"/>
            <a:r>
              <a:rPr lang="en-US"/>
              <a:t>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9650" y="6584949"/>
            <a:ext cx="7127875" cy="15557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>
              <a:defRPr sz="8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9579" y="6546849"/>
            <a:ext cx="218871" cy="1555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1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1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A8AD1F-BF14-627F-8D41-EBB4EC1E2ADE}"/>
              </a:ext>
            </a:extLst>
          </p:cNvPr>
          <p:cNvCxnSpPr/>
          <p:nvPr/>
        </p:nvCxnSpPr>
        <p:spPr>
          <a:xfrm flipH="1" flipV="1">
            <a:off x="914400" y="6575425"/>
            <a:ext cx="0" cy="1269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11F5BD-5F0A-0D1C-50E6-548F0E3465E0}"/>
              </a:ext>
            </a:extLst>
          </p:cNvPr>
          <p:cNvSpPr txBox="1"/>
          <p:nvPr/>
        </p:nvSpPr>
        <p:spPr>
          <a:xfrm>
            <a:off x="454985" y="6546849"/>
            <a:ext cx="454450" cy="1555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457200" rtl="0" eaLnBrk="1" latinLnBrk="0" hangingPunct="1">
              <a:defRPr sz="8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r>
              <a:rPr lang="en-US" b="1" spc="0"/>
              <a:t>Ve</a:t>
            </a:r>
            <a:r>
              <a:rPr lang="en-US" b="1" spc="0" baseline="0"/>
              <a:t>rian</a:t>
            </a:r>
          </a:p>
        </p:txBody>
      </p:sp>
    </p:spTree>
    <p:extLst>
      <p:ext uri="{BB962C8B-B14F-4D97-AF65-F5344CB8AC3E}">
        <p14:creationId xmlns:p14="http://schemas.microsoft.com/office/powerpoint/2010/main" val="1903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82" r:id="rId2"/>
    <p:sldLayoutId id="2147483941" r:id="rId3"/>
    <p:sldLayoutId id="2147483942" r:id="rId4"/>
    <p:sldLayoutId id="2147483943" r:id="rId5"/>
    <p:sldLayoutId id="2147483947" r:id="rId6"/>
  </p:sldLayoutIdLst>
  <p:transition/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2pPr>
      <a:lvl3pPr marL="156600" indent="-156600" algn="l" defTabSz="292608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3pPr>
      <a:lvl4pPr marL="316800" marR="0" indent="-158400" algn="l" defTabSz="292608" rtl="0" eaLnBrk="1" fontAlgn="auto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4pPr>
      <a:lvl5pPr marL="475200" indent="-158400" algn="l" defTabSz="292608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>
          <a:tab pos="292608" algn="l"/>
          <a:tab pos="585216" algn="l"/>
        </a:tabLst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Tx/>
        <a:buNone/>
        <a:defRPr sz="14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Tx/>
        <a:buNone/>
        <a:defRPr sz="1600" b="1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7pPr>
      <a:lvl8pPr marL="156600" indent="-1566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Roboto" panose="02000000000000000000" pitchFamily="2" charset="0"/>
          <a:cs typeface="Segoe UI" panose="020B0502040204020203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Tx/>
        <a:buFontTx/>
        <a:buNone/>
        <a:defRPr sz="5400" b="0" i="0" kern="1200">
          <a:solidFill>
            <a:schemeClr val="accent6"/>
          </a:solidFill>
          <a:latin typeface="Georgia" panose="02040502050405020303" pitchFamily="18" charset="0"/>
          <a:ea typeface="Roboto" panose="02000000000000000000" pitchFamily="2" charset="0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08">
          <p15:clr>
            <a:srgbClr val="F26B43"/>
          </p15:clr>
        </p15:guide>
        <p15:guide id="12" pos="3912">
          <p15:clr>
            <a:srgbClr val="F26B43"/>
          </p15:clr>
        </p15:guide>
        <p15:guide id="13" pos="7388">
          <p15:clr>
            <a:srgbClr val="F26B43"/>
          </p15:clr>
        </p15:guide>
        <p15:guide id="15" pos="4976">
          <p15:clr>
            <a:srgbClr val="F26B43"/>
          </p15:clr>
        </p15:guide>
        <p15:guide id="16" pos="5118">
          <p15:clr>
            <a:srgbClr val="F26B43"/>
          </p15:clr>
        </p15:guide>
        <p15:guide id="25" orient="horz" pos="264">
          <p15:clr>
            <a:srgbClr val="F26B43"/>
          </p15:clr>
        </p15:guide>
        <p15:guide id="31" orient="horz" pos="4122">
          <p15:clr>
            <a:srgbClr val="F26B43"/>
          </p15:clr>
        </p15:guide>
        <p15:guide id="32" orient="horz" pos="4038">
          <p15:clr>
            <a:srgbClr val="F26B43"/>
          </p15:clr>
        </p15:guide>
        <p15:guide id="37" pos="2562">
          <p15:clr>
            <a:srgbClr val="F26B43"/>
          </p15:clr>
        </p15:guide>
        <p15:guide id="40" pos="3768">
          <p15:clr>
            <a:srgbClr val="F26B43"/>
          </p15:clr>
        </p15:guide>
        <p15:guide id="49" orient="horz" pos="936">
          <p15:clr>
            <a:srgbClr val="F26B43"/>
          </p15:clr>
        </p15:guide>
        <p15:guide id="50" orient="horz" pos="1045">
          <p15:clr>
            <a:srgbClr val="F26B43"/>
          </p15:clr>
        </p15:guide>
        <p15:guide id="51" pos="290">
          <p15:clr>
            <a:srgbClr val="F26B43"/>
          </p15:clr>
        </p15:guide>
        <p15:guide id="52" pos="953">
          <p15:clr>
            <a:srgbClr val="F26B43"/>
          </p15:clr>
        </p15:guide>
        <p15:guide id="53" pos="1100">
          <p15:clr>
            <a:srgbClr val="F26B43"/>
          </p15:clr>
        </p15:guide>
        <p15:guide id="54" pos="1758">
          <p15:clr>
            <a:srgbClr val="F26B43"/>
          </p15:clr>
        </p15:guide>
        <p15:guide id="55" pos="1900">
          <p15:clr>
            <a:srgbClr val="F26B43"/>
          </p15:clr>
        </p15:guide>
        <p15:guide id="56" pos="3370">
          <p15:clr>
            <a:srgbClr val="F26B43"/>
          </p15:clr>
        </p15:guide>
        <p15:guide id="57" pos="3510">
          <p15:clr>
            <a:srgbClr val="F26B43"/>
          </p15:clr>
        </p15:guide>
        <p15:guide id="58" pos="4168">
          <p15:clr>
            <a:srgbClr val="F26B43"/>
          </p15:clr>
        </p15:guide>
        <p15:guide id="59" pos="4310">
          <p15:clr>
            <a:srgbClr val="F26B43"/>
          </p15:clr>
        </p15:guide>
        <p15:guide id="60" pos="5774">
          <p15:clr>
            <a:srgbClr val="F26B43"/>
          </p15:clr>
        </p15:guide>
        <p15:guide id="61" pos="5918">
          <p15:clr>
            <a:srgbClr val="F26B43"/>
          </p15:clr>
        </p15:guide>
        <p15:guide id="62" pos="6582">
          <p15:clr>
            <a:srgbClr val="F26B43"/>
          </p15:clr>
        </p15:guide>
        <p15:guide id="63" pos="67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B44C4-98B8-2C78-88E0-0B38AB3791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Sør-Vest politidistrikt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192E4-2620-1421-1438-27C17224A6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0374" y="1485899"/>
            <a:ext cx="6299934" cy="2269672"/>
          </a:xfrm>
        </p:spPr>
        <p:txBody>
          <a:bodyPr/>
          <a:lstStyle/>
          <a:p>
            <a:r>
              <a:rPr lang="en-US" dirty="0" err="1"/>
              <a:t>Politiets</a:t>
            </a:r>
            <a:r>
              <a:rPr lang="en-US" dirty="0"/>
              <a:t> </a:t>
            </a:r>
            <a:r>
              <a:rPr lang="en-US" dirty="0" err="1"/>
              <a:t>innbyggerundersøkelse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4228670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104900" y="2540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I hvilken grad er du bekymret for at følgende skal skje deg i ditt nærmiljø?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143000"/>
            <a:ext cx="3238500" cy="42037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svært- eller ganske </a:t>
            </a:r>
            <a:r>
              <a:rPr sz="1000" u="sng">
                <a:solidFill>
                  <a:prstClr val="black"/>
                </a:solidFill>
                <a:latin typeface="arial"/>
              </a:rPr>
              <a:t>stor</a:t>
            </a:r>
            <a:r>
              <a:rPr sz="1000">
                <a:solidFill>
                  <a:prstClr val="black"/>
                </a:solidFill>
                <a:latin typeface="arial"/>
              </a:rPr>
              <a:t> grad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71600" y="419100"/>
            <a:ext cx="975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I hvilken grad er du bekymret for at følgende kan ramme deg ved bruk av digitale tjenester?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181100"/>
            <a:ext cx="3238500" cy="41529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svært- eller ganske </a:t>
            </a:r>
            <a:r>
              <a:rPr sz="1000" u="sng">
                <a:solidFill>
                  <a:prstClr val="black"/>
                </a:solidFill>
                <a:latin typeface="arial"/>
              </a:rPr>
              <a:t>stor</a:t>
            </a:r>
            <a:r>
              <a:rPr sz="1000">
                <a:solidFill>
                  <a:prstClr val="black"/>
                </a:solidFill>
                <a:latin typeface="arial"/>
              </a:rPr>
              <a:t> grad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990600" y="266700"/>
            <a:ext cx="97536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Alt i alt, hvor trygg føler du deg når du bruker digitale tjenester?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270000"/>
            <a:ext cx="7391400" cy="40767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270000"/>
            <a:ext cx="4851400" cy="40767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210300" y="1270000"/>
            <a:ext cx="4876800" cy="40767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104900" y="723900"/>
            <a:ext cx="47879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Hvor viktig mener du det er at politiet er godt synlig på digitale plattformer?</a:t>
            </a:r>
          </a:p>
        </p:txBody>
      </p:sp>
      <p:sp>
        <p:nvSpPr>
          <p:cNvPr id="11" name="New shape"/>
          <p:cNvSpPr/>
          <p:nvPr/>
        </p:nvSpPr>
        <p:spPr>
          <a:xfrm>
            <a:off x="6362700" y="723900"/>
            <a:ext cx="47117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Har du i løpet av det siste året lagt merke til politiet på noen av de følgende plattformene?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990600" y="2667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Har du i løpet av det siste året blitt utsatt for følgende?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1430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ja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079500" y="266700"/>
            <a:ext cx="69342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Hvilket inntrykk fikk du av politiet da du kontaktet dem i forbindelse med hendelsen? "Jeg opplevde at politiet tok meg på alvor".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9911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774700"/>
            <a:ext cx="3238500" cy="548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546100"/>
            <a:ext cx="2971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036300" y="6426200"/>
            <a:ext cx="1041400" cy="342900"/>
          </a:xfrm>
          <a:prstGeom prst="rect">
            <a:avLst/>
          </a:prstGeom>
        </p:spPr>
      </p:pic>
      <p:sp>
        <p:nvSpPr>
          <p:cNvPr id="13" name="New shape"/>
          <p:cNvSpPr/>
          <p:nvPr/>
        </p:nvSpPr>
        <p:spPr>
          <a:xfrm>
            <a:off x="1016000" y="6578600"/>
            <a:ext cx="91313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Voldtekt var i 2022 formulert som “Voldtekt, seksuelle overgrep eller krenkelser” mens det i 2023 er delt opp i to ulike kategorier.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71600" y="2667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I løpet av det siste året, har du vært i kontakt med politiet i forbindelse med...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270000"/>
            <a:ext cx="7391400" cy="40767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33500" y="4191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Du svarte at du har vært i kontakt med politiet i forbindelse med pass eller ID-kort, hva er ditt inntrykk av politiet basert på denne hendelsen?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31900"/>
            <a:ext cx="3238500" cy="41021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33500" y="4191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Du svarte at du har vært i kontakt med politiet i forbindelse med politiattest, hva er ditt inntrykk av politiet basert på denne hendelsen?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31900"/>
            <a:ext cx="3238500" cy="4114800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33500" y="4191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Du svarte at du har vært i kontakt med politiet i forbindelse med politiets sentralbord, hva er ditt inntrykk av politiet basert på denne hendelsen?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319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546100" y="482600"/>
            <a:ext cx="5219700" cy="553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200" b="1">
                <a:solidFill>
                  <a:srgbClr val="000000"/>
                </a:solidFill>
                <a:latin typeface="Questrial"/>
              </a:rPr>
              <a:t>Om undersøkelsen</a:t>
            </a:r>
          </a:p>
          <a:p>
            <a:pPr algn="l"/>
            <a:r>
              <a:rPr sz="1200">
                <a:solidFill>
                  <a:prstClr val="black"/>
                </a:solidFill>
                <a:latin typeface="Questrial"/>
              </a:rPr>
              <a:t> </a:t>
            </a: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Politiets innbyggerundersøkelse er en årlig kartlegging av innbyggernes*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oppfatninger av politiet i Norge. Undersøkelsen omhandler innbyggernes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tillit og inntrykk av politiet, opplevelsen av trygghet og bekymring for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kriminalitet, samt en rekke forhold rundt kontakten mellom politiet og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innbyggerne. Resultatene fra undersøkelsen er viktige for utviklingen og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styringen av politiet, og vil også bli brukt til forsknings- og utdanningsformål.</a:t>
            </a:r>
          </a:p>
          <a:p>
            <a:pPr algn="l"/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Politiets innbyggerundersøkelse er tidligere gjennomført i årene 2004, 2006,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2008-2010, 2012 og 2014-2022. I alle årene fram til og med 2021, har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datainnsamlingen vært gjennomført med telefonintervju. Fra og med 2022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er datainnsamlingsmetoden gjennomført som webundersøkelse, med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rekruttering på e-post og selvutfylling av webskjema. Spørreskjemaet ble i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2022 revidert med utgangspunkt i direktoratets aktuelle målsettinger og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innsiktsbehov. Årets resultater blir sammenlignet med resultater for 2022.</a:t>
            </a:r>
          </a:p>
          <a:p>
            <a:pPr algn="l"/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Undersøkelsen er gjennomført av Verian, tidligere Kantar Public, på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oppdrag for Politidirektoratet. Prosjektgruppen for gjennomføringen i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Verian har bestått av Mathilde Horvei og Thomas Karterud. Alle spørsmål til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Verian om undersøkelsen kan rettes til Mathilde Horvei,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mathilde.horvei@veriangroup.com.</a:t>
            </a:r>
          </a:p>
          <a:p>
            <a:pPr algn="l"/>
            <a:r>
              <a:rPr sz="1200">
                <a:solidFill>
                  <a:prstClr val="black"/>
                </a:solidFill>
                <a:latin typeface="Questrial"/>
              </a:rPr>
              <a:t> </a:t>
            </a:r>
          </a:p>
          <a:p>
            <a:pPr algn="l"/>
            <a:r>
              <a:rPr sz="1200">
                <a:solidFill>
                  <a:prstClr val="black"/>
                </a:solidFill>
                <a:latin typeface="Questrial"/>
              </a:rPr>
              <a:t> </a:t>
            </a:r>
          </a:p>
          <a:p>
            <a:pPr algn="l"/>
            <a:r>
              <a:rPr sz="1200">
                <a:solidFill>
                  <a:prstClr val="black"/>
                </a:solidFill>
                <a:latin typeface="Questrial"/>
              </a:rPr>
              <a:t> </a:t>
            </a:r>
          </a:p>
          <a:p>
            <a:pPr algn="l"/>
            <a:r>
              <a:rPr sz="1200">
                <a:solidFill>
                  <a:prstClr val="black"/>
                </a:solidFill>
                <a:latin typeface="Questrial"/>
              </a:rPr>
              <a:t>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134100" y="457200"/>
            <a:ext cx="5435600" cy="553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200" b="1">
                <a:solidFill>
                  <a:srgbClr val="000000"/>
                </a:solidFill>
                <a:latin typeface="Questrial"/>
              </a:rPr>
              <a:t>Metode</a:t>
            </a:r>
          </a:p>
          <a:p>
            <a:pPr algn="l"/>
            <a:r>
              <a:rPr sz="1200">
                <a:solidFill>
                  <a:prstClr val="black"/>
                </a:solidFill>
                <a:latin typeface="Questrial"/>
              </a:rPr>
              <a:t> </a:t>
            </a: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Undersøkelsen har blitt gjennomført i tidsrommet 5. oktober til 11.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november 2023. Totalt har 24 912 besvart undersøkelsen. Dette gir en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responsrate på 15,3 prosent. Respondentene fikk først en e-post med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invitasjon til å delta i undersøkelsen, etterfulgt av en e-postpåminnelse. For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å motvirke underrepresentasjon av unge ble det sendt ut en tredje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påminnelse til aldersgruppen 18-30 år.</a:t>
            </a:r>
          </a:p>
          <a:p>
            <a:pPr algn="l"/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Spørreskjemaet for 2023-undersøkelsen er i all hovedsak identisk med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spørreskjemaet som ble benyttet i 2022. Det er gjort enkelte nødvendige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justeringer og tilpasninger i enkeltspørsmål. Endringene framgår av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rapporteringen. Spørreskjemaet følger rapporten som vedlegg.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Resultatene i rapporten er korrigert for utvalgsskjevheter mht. kjønn, alder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og utdanningsnivå innenfor hvert politidistrikt, og kan betraktes som </a:t>
            </a:r>
            <a:endParaRPr sz="1200">
              <a:solidFill>
                <a:prstClr val="black"/>
              </a:solidFill>
              <a:latin typeface="Questrial"/>
            </a:endParaRPr>
          </a:p>
          <a:p>
            <a:pPr algn="l"/>
            <a:r>
              <a:rPr sz="1200">
                <a:solidFill>
                  <a:srgbClr val="000000"/>
                </a:solidFill>
                <a:latin typeface="Questrial"/>
              </a:rPr>
              <a:t>representative for den norske befolkningen, 18 år og eldre.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33500" y="4191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Du svarte at du har vært i kontakt med politiet i forbindelse med oppholdstillatelse, hva er ditt inntrykk av politiet basert på denne hendelsen?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319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33500" y="419100"/>
            <a:ext cx="97536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Du svarte at du har vært i kontakt med politiet i forbindelse med våpentillatelse, hva er ditt inntrykk av politiet basert på denne hendelsen?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319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71600" y="266700"/>
            <a:ext cx="97536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I løpet av det siste året, har du blitt stoppet eller kontaktet av politiet? 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270000"/>
            <a:ext cx="7391400" cy="40767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71600" y="419100"/>
            <a:ext cx="97536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Tenk tilbake på den siste gangen du ble stoppet eller kontaktet av politiet. Hvor enig eller uenig er du i følgende påstander?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319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ganske enig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71600" y="266700"/>
            <a:ext cx="975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Hvilken tillit har du til...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446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077200" y="876300"/>
            <a:ext cx="3390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svært- eller ganske høy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71600" y="266700"/>
            <a:ext cx="975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Sammenlignet med for ett år siden, har du…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270000"/>
            <a:ext cx="7391400" cy="40767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84300" y="266700"/>
            <a:ext cx="975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Hvor enig eller uenig er du i følgende utsagn om politiet i ditt nærmiljø?   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delvis enig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84300" y="266700"/>
            <a:ext cx="975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Hvor enig eller uenig er du i følgende utsagn om politiet i ditt nærmiljø?   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delvis enig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384300" y="266700"/>
            <a:ext cx="975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l"/>
            <a:r>
              <a:rPr sz="1800" b="1">
                <a:solidFill>
                  <a:srgbClr val="000000"/>
                </a:solidFill>
                <a:latin typeface="arial"/>
              </a:rPr>
              <a:t>Hvor enig eller uenig er du i følgende utsagn om politiet i ditt nærmiljø?    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7480300" cy="41148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238500" cy="41148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191500" y="863600"/>
            <a:ext cx="2971800" cy="29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Andel helt- eller delvis enig </a:t>
            </a: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270000"/>
            <a:ext cx="3327400" cy="40767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140200" y="1270000"/>
            <a:ext cx="3327400" cy="40767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708900" y="1270000"/>
            <a:ext cx="3327400" cy="40767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04900" y="685800"/>
            <a:ext cx="27305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Hvor viktig mener du det er at politiet er synlig i ditt nærmiljø?</a:t>
            </a:r>
          </a:p>
        </p:txBody>
      </p:sp>
      <p:sp>
        <p:nvSpPr>
          <p:cNvPr id="12" name="New shape"/>
          <p:cNvSpPr/>
          <p:nvPr/>
        </p:nvSpPr>
        <p:spPr>
          <a:xfrm>
            <a:off x="4521200" y="673100"/>
            <a:ext cx="2832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Anslagsvis, hvor ofte ser du politiet i ditt nærmiljø?</a:t>
            </a:r>
          </a:p>
        </p:txBody>
      </p:sp>
      <p:sp>
        <p:nvSpPr>
          <p:cNvPr id="13" name="New shape"/>
          <p:cNvSpPr/>
          <p:nvPr/>
        </p:nvSpPr>
        <p:spPr>
          <a:xfrm>
            <a:off x="8166100" y="685800"/>
            <a:ext cx="28448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Hvor fornøyd er du med politiets synlighet i ditt nærmiljø?</a:t>
            </a:r>
          </a:p>
        </p:txBody>
      </p:sp>
      <p:pic>
        <p:nvPicPr>
          <p:cNvPr id="1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270000"/>
            <a:ext cx="3327400" cy="40767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140200" y="1270000"/>
            <a:ext cx="3327400" cy="407670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708900" y="1270000"/>
            <a:ext cx="3327400" cy="40767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1104900" y="685800"/>
            <a:ext cx="27305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Alt i alt, hvor trygg føler du deg i ditt nærmiljø?</a:t>
            </a:r>
          </a:p>
        </p:txBody>
      </p:sp>
      <p:sp>
        <p:nvSpPr>
          <p:cNvPr id="12" name="New shape"/>
          <p:cNvSpPr/>
          <p:nvPr/>
        </p:nvSpPr>
        <p:spPr>
          <a:xfrm>
            <a:off x="4521200" y="673100"/>
            <a:ext cx="2832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Hvor trygg føler du deg når du ferdes alene på kveldstid i sentrum av din kommune?</a:t>
            </a:r>
          </a:p>
        </p:txBody>
      </p:sp>
      <p:sp>
        <p:nvSpPr>
          <p:cNvPr id="13" name="New shape"/>
          <p:cNvSpPr/>
          <p:nvPr/>
        </p:nvSpPr>
        <p:spPr>
          <a:xfrm>
            <a:off x="8166100" y="685800"/>
            <a:ext cx="28448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srgbClr val="000000"/>
                </a:solidFill>
                <a:latin typeface="arial"/>
              </a:rPr>
              <a:t>I hvilken grad bidrar politiet til at du føler deg tryggere i ditt nærmiljø?</a:t>
            </a:r>
          </a:p>
        </p:txBody>
      </p:sp>
      <p:pic>
        <p:nvPicPr>
          <p:cNvPr id="1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150600" y="6477000"/>
            <a:ext cx="939800" cy="30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  <p:tag name="EXCLUDEHIDDENSLIDES" val="False"/>
  <p:tag name="NUMBEROFPAGES" val="1"/>
</p:tagLst>
</file>

<file path=ppt/theme/theme1.xml><?xml version="1.0" encoding="utf-8"?>
<a:theme xmlns:a="http://schemas.openxmlformats.org/drawingml/2006/main" name="Verian Svenska">
  <a:themeElements>
    <a:clrScheme name="Verian">
      <a:dk1>
        <a:srgbClr val="000000"/>
      </a:dk1>
      <a:lt1>
        <a:srgbClr val="FFFFFF"/>
      </a:lt1>
      <a:dk2>
        <a:srgbClr val="282626"/>
      </a:dk2>
      <a:lt2>
        <a:srgbClr val="F9EEE3"/>
      </a:lt2>
      <a:accent1>
        <a:srgbClr val="FF7D04"/>
      </a:accent1>
      <a:accent2>
        <a:srgbClr val="20BAAF"/>
      </a:accent2>
      <a:accent3>
        <a:srgbClr val="D3C8BD"/>
      </a:accent3>
      <a:accent4>
        <a:srgbClr val="BAB0AB"/>
      </a:accent4>
      <a:accent5>
        <a:srgbClr val="9C9090"/>
      </a:accent5>
      <a:accent6>
        <a:srgbClr val="736868"/>
      </a:accent6>
      <a:hlink>
        <a:srgbClr val="282626"/>
      </a:hlink>
      <a:folHlink>
        <a:srgbClr val="954F72"/>
      </a:folHlink>
    </a:clrScheme>
    <a:fontScheme name="Verian">
      <a:majorFont>
        <a:latin typeface="Georgia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37160" tIns="0" rIns="13716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0" i="0" dirty="0" smtClean="0">
            <a:solidFill>
              <a:schemeClr val="bg1"/>
            </a:solidFill>
            <a:latin typeface="+mn-lt"/>
            <a:ea typeface="Roboto" panose="02000000000000000000" pitchFamily="2" charset="0"/>
            <a:cs typeface="Segoe UI" panose="020B0502040204020203" pitchFamily="34" charset="0"/>
          </a:defRPr>
        </a:defPPr>
      </a:lstStyle>
    </a:spDef>
    <a:txDef>
      <a:spPr>
        <a:noFill/>
      </a:spPr>
      <a:bodyPr wrap="square" lIns="0" tIns="0" rIns="0" bIns="0" rtlCol="0">
        <a:normAutofit/>
      </a:bodyPr>
      <a:lstStyle>
        <a:defPPr marL="0" indent="-3657600" algn="l">
          <a:spcAft>
            <a:spcPts val="600"/>
          </a:spcAft>
          <a:defRPr sz="1800" b="0" i="0" dirty="0" smtClean="0">
            <a:solidFill>
              <a:schemeClr val="tx2"/>
            </a:solidFill>
            <a:latin typeface="+mn-lt"/>
            <a:ea typeface="Roboto" panose="02000000000000000000" pitchFamily="2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ian pptmall svenska.potx  -  Skrivebeskyttet" id="{A39509F0-B904-471B-B945-5DEA6EB8255C}" vid="{4D633B8F-5EED-4A8B-9295-7142A3870764}"/>
    </a:ext>
  </a:extLst>
</a:theme>
</file>

<file path=ppt/theme/theme2.xml><?xml version="1.0" encoding="utf-8"?>
<a:theme xmlns:a="http://schemas.openxmlformats.org/drawingml/2006/main" name="Content slides">
  <a:themeElements>
    <a:clrScheme name="Verian">
      <a:dk1>
        <a:srgbClr val="000000"/>
      </a:dk1>
      <a:lt1>
        <a:srgbClr val="FFFFFF"/>
      </a:lt1>
      <a:dk2>
        <a:srgbClr val="282626"/>
      </a:dk2>
      <a:lt2>
        <a:srgbClr val="F9EEE3"/>
      </a:lt2>
      <a:accent1>
        <a:srgbClr val="FF7D04"/>
      </a:accent1>
      <a:accent2>
        <a:srgbClr val="20BAAF"/>
      </a:accent2>
      <a:accent3>
        <a:srgbClr val="D3C8BD"/>
      </a:accent3>
      <a:accent4>
        <a:srgbClr val="BAB0AB"/>
      </a:accent4>
      <a:accent5>
        <a:srgbClr val="9C9090"/>
      </a:accent5>
      <a:accent6>
        <a:srgbClr val="736868"/>
      </a:accent6>
      <a:hlink>
        <a:srgbClr val="282626"/>
      </a:hlink>
      <a:folHlink>
        <a:srgbClr val="954F72"/>
      </a:folHlink>
    </a:clrScheme>
    <a:fontScheme name="Verian">
      <a:majorFont>
        <a:latin typeface="Georgia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37160" tIns="0" rIns="13716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b="0" i="0" dirty="0" smtClean="0">
            <a:solidFill>
              <a:schemeClr val="bg1"/>
            </a:solidFill>
            <a:latin typeface="+mn-lt"/>
            <a:ea typeface="Roboto" panose="02000000000000000000" pitchFamily="2" charset="0"/>
            <a:cs typeface="Segoe UI" panose="020B0502040204020203" pitchFamily="34" charset="0"/>
          </a:defRPr>
        </a:defPPr>
      </a:lstStyle>
    </a:spDef>
    <a:txDef>
      <a:spPr/>
      <a:bodyPr vert="horz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ian pptmall svenska.potx  -  Skrivebeskyttet" id="{A39509F0-B904-471B-B945-5DEA6EB8255C}" vid="{3D2D86E1-4B7B-40B1-8553-E0737F99259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cfb0-bf99-43d0-854a-59d3e9744092" xsi:nil="true"/>
    <lcf76f155ced4ddcb4097134ff3c332f xmlns="f1ad5303-2f99-4ee4-8471-9d7525c0e3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07975F9D1AD34690E944026EFB99A3" ma:contentTypeVersion="14" ma:contentTypeDescription="Opprett et nytt dokument." ma:contentTypeScope="" ma:versionID="85ac869c61058fe67bf768458cc430d7">
  <xsd:schema xmlns:xsd="http://www.w3.org/2001/XMLSchema" xmlns:xs="http://www.w3.org/2001/XMLSchema" xmlns:p="http://schemas.microsoft.com/office/2006/metadata/properties" xmlns:ns2="f1ad5303-2f99-4ee4-8471-9d7525c0e38e" xmlns:ns3="80c6cfb0-bf99-43d0-854a-59d3e9744092" targetNamespace="http://schemas.microsoft.com/office/2006/metadata/properties" ma:root="true" ma:fieldsID="ad81b015007d2c922f0763a53278cf13" ns2:_="" ns3:_="">
    <xsd:import namespace="f1ad5303-2f99-4ee4-8471-9d7525c0e38e"/>
    <xsd:import namespace="80c6cfb0-bf99-43d0-854a-59d3e9744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d5303-2f99-4ee4-8471-9d7525c0e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335d02d2-2acc-434b-b7bb-812ff22cbf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cfb0-bf99-43d0-854a-59d3e97440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fb373f-96d9-49ea-bfdc-d2550a183789}" ma:internalName="TaxCatchAll" ma:showField="CatchAllData" ma:web="80c6cfb0-bf99-43d0-854a-59d3e9744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F421E6-6D12-4B4F-8A5F-54619B3D28DB}">
  <ds:schemaRefs>
    <ds:schemaRef ds:uri="http://purl.org/dc/dcmitype/"/>
    <ds:schemaRef ds:uri="http://purl.org/dc/elements/1.1/"/>
    <ds:schemaRef ds:uri="f1ad5303-2f99-4ee4-8471-9d7525c0e38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c6cfb0-bf99-43d0-854a-59d3e974409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5236BE-36C1-4D82-B768-8E94C0E84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131F0-7202-49A9-8581-4B27685839B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Verian pptmall norsk</Template>
  <TotalTime>95</TotalTime>
  <Words>889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33" baseType="lpstr">
      <vt:lpstr>Arial</vt:lpstr>
      <vt:lpstr>Arial</vt:lpstr>
      <vt:lpstr>Century Gothic</vt:lpstr>
      <vt:lpstr>Georgia</vt:lpstr>
      <vt:lpstr>Questrial</vt:lpstr>
      <vt:lpstr>Roboto</vt:lpstr>
      <vt:lpstr>Segoe UI</vt:lpstr>
      <vt:lpstr>Verdana</vt:lpstr>
      <vt:lpstr>Verian Svenska</vt:lpstr>
      <vt:lpstr>Content slides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Espedal, Erlend (TSOSO)</dc:creator>
  <cp:lastModifiedBy>Linda Merete Lie Leifsen</cp:lastModifiedBy>
  <cp:revision>6</cp:revision>
  <cp:lastPrinted>2024-02-06T09:23:00Z</cp:lastPrinted>
  <dcterms:created xsi:type="dcterms:W3CDTF">2023-11-24T09:16:33Z</dcterms:created>
  <dcterms:modified xsi:type="dcterms:W3CDTF">2024-02-06T09:38:53Z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0x0101000107975F9D1AD34690E944026EFB99A3</vt:lpwstr>
  </property>
  <property fmtid="{D5CDD505-2E9C-101B-9397-08002B2CF9AE}" pid="3" name="MediaServiceImageTags">
    <vt:lpwstr/>
  </property>
  <property fmtid="{D5CDD505-2E9C-101B-9397-08002B2CF9AE}" pid="4" name="MSIP_Label_3741da7a-79c1-417c-b408-16c0bfe99fca_ActionId">
    <vt:lpwstr>619d7a6e-6fca-4e7f-8d98-2dc52fdb196d</vt:lpwstr>
  </property>
  <property fmtid="{D5CDD505-2E9C-101B-9397-08002B2CF9AE}" pid="5" name="MSIP_Label_3741da7a-79c1-417c-b408-16c0bfe99fca_ContentBits">
    <vt:lpwstr>0</vt:lpwstr>
  </property>
  <property fmtid="{D5CDD505-2E9C-101B-9397-08002B2CF9AE}" pid="6" name="MSIP_Label_3741da7a-79c1-417c-b408-16c0bfe99fca_Enabled">
    <vt:lpwstr>true</vt:lpwstr>
  </property>
  <property fmtid="{D5CDD505-2E9C-101B-9397-08002B2CF9AE}" pid="7" name="MSIP_Label_3741da7a-79c1-417c-b408-16c0bfe99fca_Method">
    <vt:lpwstr>Standard</vt:lpwstr>
  </property>
  <property fmtid="{D5CDD505-2E9C-101B-9397-08002B2CF9AE}" pid="8" name="MSIP_Label_3741da7a-79c1-417c-b408-16c0bfe99fca_Name">
    <vt:lpwstr>Internal Only - Amber</vt:lpwstr>
  </property>
  <property fmtid="{D5CDD505-2E9C-101B-9397-08002B2CF9AE}" pid="9" name="MSIP_Label_3741da7a-79c1-417c-b408-16c0bfe99fca_SetDate">
    <vt:lpwstr>2023-11-02T09:36:51Z</vt:lpwstr>
  </property>
  <property fmtid="{D5CDD505-2E9C-101B-9397-08002B2CF9AE}" pid="10" name="MSIP_Label_3741da7a-79c1-417c-b408-16c0bfe99fca_SiteId">
    <vt:lpwstr>1e355c04-e0a4-42ed-8e2d-7351591f0ef1</vt:lpwstr>
  </property>
</Properties>
</file>