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6.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5"/>
    <p:sldMasterId id="2147483741" r:id="rId6"/>
    <p:sldMasterId id="2147483797" r:id="rId7"/>
    <p:sldMasterId id="2147483857" r:id="rId8"/>
    <p:sldMasterId id="2147483919" r:id="rId9"/>
    <p:sldMasterId id="2147484003" r:id="rId10"/>
    <p:sldMasterId id="2147484071" r:id="rId11"/>
  </p:sldMasterIdLst>
  <p:notesMasterIdLst>
    <p:notesMasterId r:id="rId40"/>
  </p:notesMasterIdLst>
  <p:handoutMasterIdLst>
    <p:handoutMasterId r:id="rId41"/>
  </p:handoutMasterIdLst>
  <p:sldIdLst>
    <p:sldId id="2076137943" r:id="rId12"/>
    <p:sldId id="2076137944" r:id="rId13"/>
    <p:sldId id="2076137953" r:id="rId14"/>
    <p:sldId id="2076137954" r:id="rId15"/>
    <p:sldId id="449" r:id="rId16"/>
    <p:sldId id="2076137956" r:id="rId17"/>
    <p:sldId id="2076137957" r:id="rId18"/>
    <p:sldId id="2076137958" r:id="rId19"/>
    <p:sldId id="2076137959" r:id="rId20"/>
    <p:sldId id="2076137960" r:id="rId21"/>
    <p:sldId id="2076137961" r:id="rId22"/>
    <p:sldId id="2076137962" r:id="rId23"/>
    <p:sldId id="2076137955" r:id="rId24"/>
    <p:sldId id="2076137963" r:id="rId25"/>
    <p:sldId id="429" r:id="rId26"/>
    <p:sldId id="504" r:id="rId27"/>
    <p:sldId id="256" r:id="rId28"/>
    <p:sldId id="500" r:id="rId29"/>
    <p:sldId id="502" r:id="rId30"/>
    <p:sldId id="501" r:id="rId31"/>
    <p:sldId id="503" r:id="rId32"/>
    <p:sldId id="433" r:id="rId33"/>
    <p:sldId id="434" r:id="rId34"/>
    <p:sldId id="2076137945" r:id="rId35"/>
    <p:sldId id="2076137946" r:id="rId36"/>
    <p:sldId id="2076137951" r:id="rId37"/>
    <p:sldId id="2076137949" r:id="rId38"/>
    <p:sldId id="2076137950" r:id="rId39"/>
  </p:sldIdLst>
  <p:sldSz cx="12192000" cy="6858000"/>
  <p:notesSz cx="6858000" cy="9144000"/>
  <p:custDataLst>
    <p:tags r:id="rId42"/>
  </p:custDataLst>
  <p:defaultTextStyle>
    <a:defPPr>
      <a:defRPr lang="nb-NO"/>
    </a:defPPr>
    <a:lvl1pPr marL="0" algn="l" defTabSz="914173" rtl="0" eaLnBrk="1" latinLnBrk="0" hangingPunct="1">
      <a:defRPr sz="1900" kern="1200">
        <a:solidFill>
          <a:schemeClr val="tx1"/>
        </a:solidFill>
        <a:latin typeface="+mn-lt"/>
        <a:ea typeface="+mn-ea"/>
        <a:cs typeface="+mn-cs"/>
      </a:defRPr>
    </a:lvl1pPr>
    <a:lvl2pPr marL="457083" algn="l" defTabSz="914173" rtl="0" eaLnBrk="1" latinLnBrk="0" hangingPunct="1">
      <a:defRPr sz="1900" kern="1200">
        <a:solidFill>
          <a:schemeClr val="tx1"/>
        </a:solidFill>
        <a:latin typeface="+mn-lt"/>
        <a:ea typeface="+mn-ea"/>
        <a:cs typeface="+mn-cs"/>
      </a:defRPr>
    </a:lvl2pPr>
    <a:lvl3pPr marL="914173" algn="l" defTabSz="914173" rtl="0" eaLnBrk="1" latinLnBrk="0" hangingPunct="1">
      <a:defRPr sz="1900" kern="1200">
        <a:solidFill>
          <a:schemeClr val="tx1"/>
        </a:solidFill>
        <a:latin typeface="+mn-lt"/>
        <a:ea typeface="+mn-ea"/>
        <a:cs typeface="+mn-cs"/>
      </a:defRPr>
    </a:lvl3pPr>
    <a:lvl4pPr marL="1371260" algn="l" defTabSz="914173" rtl="0" eaLnBrk="1" latinLnBrk="0" hangingPunct="1">
      <a:defRPr sz="1900" kern="1200">
        <a:solidFill>
          <a:schemeClr val="tx1"/>
        </a:solidFill>
        <a:latin typeface="+mn-lt"/>
        <a:ea typeface="+mn-ea"/>
        <a:cs typeface="+mn-cs"/>
      </a:defRPr>
    </a:lvl4pPr>
    <a:lvl5pPr marL="1828346" algn="l" defTabSz="914173" rtl="0" eaLnBrk="1" latinLnBrk="0" hangingPunct="1">
      <a:defRPr sz="1900" kern="1200">
        <a:solidFill>
          <a:schemeClr val="tx1"/>
        </a:solidFill>
        <a:latin typeface="+mn-lt"/>
        <a:ea typeface="+mn-ea"/>
        <a:cs typeface="+mn-cs"/>
      </a:defRPr>
    </a:lvl5pPr>
    <a:lvl6pPr marL="2285438" algn="l" defTabSz="914173" rtl="0" eaLnBrk="1" latinLnBrk="0" hangingPunct="1">
      <a:defRPr sz="1900" kern="1200">
        <a:solidFill>
          <a:schemeClr val="tx1"/>
        </a:solidFill>
        <a:latin typeface="+mn-lt"/>
        <a:ea typeface="+mn-ea"/>
        <a:cs typeface="+mn-cs"/>
      </a:defRPr>
    </a:lvl6pPr>
    <a:lvl7pPr marL="2742518" algn="l" defTabSz="914173" rtl="0" eaLnBrk="1" latinLnBrk="0" hangingPunct="1">
      <a:defRPr sz="1900" kern="1200">
        <a:solidFill>
          <a:schemeClr val="tx1"/>
        </a:solidFill>
        <a:latin typeface="+mn-lt"/>
        <a:ea typeface="+mn-ea"/>
        <a:cs typeface="+mn-cs"/>
      </a:defRPr>
    </a:lvl7pPr>
    <a:lvl8pPr marL="3199600" algn="l" defTabSz="914173" rtl="0" eaLnBrk="1" latinLnBrk="0" hangingPunct="1">
      <a:defRPr sz="1900" kern="1200">
        <a:solidFill>
          <a:schemeClr val="tx1"/>
        </a:solidFill>
        <a:latin typeface="+mn-lt"/>
        <a:ea typeface="+mn-ea"/>
        <a:cs typeface="+mn-cs"/>
      </a:defRPr>
    </a:lvl8pPr>
    <a:lvl9pPr marL="3656683" algn="l" defTabSz="914173"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3676A83A-888C-4D6D-A69C-D035798104BC}">
          <p14:sldIdLst>
            <p14:sldId id="2076137943"/>
            <p14:sldId id="2076137944"/>
            <p14:sldId id="2076137953"/>
            <p14:sldId id="2076137954"/>
            <p14:sldId id="449"/>
            <p14:sldId id="2076137956"/>
            <p14:sldId id="2076137957"/>
            <p14:sldId id="2076137958"/>
            <p14:sldId id="2076137959"/>
            <p14:sldId id="2076137960"/>
            <p14:sldId id="2076137961"/>
            <p14:sldId id="2076137962"/>
            <p14:sldId id="2076137955"/>
            <p14:sldId id="2076137963"/>
            <p14:sldId id="429"/>
            <p14:sldId id="504"/>
            <p14:sldId id="256"/>
            <p14:sldId id="500"/>
            <p14:sldId id="502"/>
            <p14:sldId id="501"/>
            <p14:sldId id="503"/>
            <p14:sldId id="433"/>
            <p14:sldId id="434"/>
            <p14:sldId id="2076137945"/>
            <p14:sldId id="2076137946"/>
            <p14:sldId id="2076137951"/>
            <p14:sldId id="2076137949"/>
            <p14:sldId id="2076137950"/>
          </p14:sldIdLst>
        </p14:section>
        <p14:section name="Gammelt utgått" id="{F92A5B8F-9DBE-4261-A159-612DC97919ED}">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205"/>
    <a:srgbClr val="DAA600"/>
    <a:srgbClr val="425563"/>
    <a:srgbClr val="569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iddels stil 4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95" autoAdjust="0"/>
  </p:normalViewPr>
  <p:slideViewPr>
    <p:cSldViewPr snapToGrid="0">
      <p:cViewPr varScale="1">
        <p:scale>
          <a:sx n="135" d="100"/>
          <a:sy n="135" d="100"/>
        </p:scale>
        <p:origin x="1254" y="12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gs" Target="tags/tag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B34251-2164-46C9-8EFE-A1AD9DE16BAC}" type="datetimeFigureOut">
              <a:rPr lang="nb-NO" smtClean="0"/>
              <a:t>27.06.2023</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D188FD-726D-47C1-96F3-67C87B54F345}" type="slidenum">
              <a:rPr lang="nb-NO" smtClean="0"/>
              <a:t>‹#›</a:t>
            </a:fld>
            <a:endParaRPr lang="nb-NO"/>
          </a:p>
        </p:txBody>
      </p:sp>
    </p:spTree>
    <p:extLst>
      <p:ext uri="{BB962C8B-B14F-4D97-AF65-F5344CB8AC3E}">
        <p14:creationId xmlns:p14="http://schemas.microsoft.com/office/powerpoint/2010/main" val="30553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4447D-E4D2-4938-8F7C-0E05C2CF902D}" type="datetimeFigureOut">
              <a:rPr lang="nb-NO" smtClean="0"/>
              <a:t>27.06.2023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7D9F8-F786-4F29-B728-1094FE9B1DE4}" type="slidenum">
              <a:rPr lang="nb-NO" smtClean="0"/>
              <a:t>‹#›</a:t>
            </a:fld>
            <a:endParaRPr lang="nb-NO"/>
          </a:p>
        </p:txBody>
      </p:sp>
    </p:spTree>
    <p:extLst>
      <p:ext uri="{BB962C8B-B14F-4D97-AF65-F5344CB8AC3E}">
        <p14:creationId xmlns:p14="http://schemas.microsoft.com/office/powerpoint/2010/main" val="2344859623"/>
      </p:ext>
    </p:extLst>
  </p:cSld>
  <p:clrMap bg1="lt1" tx1="dk1" bg2="lt2" tx2="dk2" accent1="accent1" accent2="accent2" accent3="accent3" accent4="accent4" accent5="accent5" accent6="accent6" hlink="hlink" folHlink="folHlink"/>
  <p:notesStyle>
    <a:lvl1pPr marL="0" algn="l" defTabSz="914173" rtl="0" eaLnBrk="1" latinLnBrk="0" hangingPunct="1">
      <a:defRPr sz="1200" kern="1200">
        <a:solidFill>
          <a:schemeClr val="tx1"/>
        </a:solidFill>
        <a:latin typeface="+mn-lt"/>
        <a:ea typeface="+mn-ea"/>
        <a:cs typeface="+mn-cs"/>
      </a:defRPr>
    </a:lvl1pPr>
    <a:lvl2pPr marL="457083" algn="l" defTabSz="914173" rtl="0" eaLnBrk="1" latinLnBrk="0" hangingPunct="1">
      <a:defRPr sz="1200" kern="1200">
        <a:solidFill>
          <a:schemeClr val="tx1"/>
        </a:solidFill>
        <a:latin typeface="+mn-lt"/>
        <a:ea typeface="+mn-ea"/>
        <a:cs typeface="+mn-cs"/>
      </a:defRPr>
    </a:lvl2pPr>
    <a:lvl3pPr marL="914173" algn="l" defTabSz="914173" rtl="0" eaLnBrk="1" latinLnBrk="0" hangingPunct="1">
      <a:defRPr sz="1200" kern="1200">
        <a:solidFill>
          <a:schemeClr val="tx1"/>
        </a:solidFill>
        <a:latin typeface="+mn-lt"/>
        <a:ea typeface="+mn-ea"/>
        <a:cs typeface="+mn-cs"/>
      </a:defRPr>
    </a:lvl3pPr>
    <a:lvl4pPr marL="1371260" algn="l" defTabSz="914173" rtl="0" eaLnBrk="1" latinLnBrk="0" hangingPunct="1">
      <a:defRPr sz="1200" kern="1200">
        <a:solidFill>
          <a:schemeClr val="tx1"/>
        </a:solidFill>
        <a:latin typeface="+mn-lt"/>
        <a:ea typeface="+mn-ea"/>
        <a:cs typeface="+mn-cs"/>
      </a:defRPr>
    </a:lvl4pPr>
    <a:lvl5pPr marL="1828346" algn="l" defTabSz="914173" rtl="0" eaLnBrk="1" latinLnBrk="0" hangingPunct="1">
      <a:defRPr sz="1200" kern="1200">
        <a:solidFill>
          <a:schemeClr val="tx1"/>
        </a:solidFill>
        <a:latin typeface="+mn-lt"/>
        <a:ea typeface="+mn-ea"/>
        <a:cs typeface="+mn-cs"/>
      </a:defRPr>
    </a:lvl5pPr>
    <a:lvl6pPr marL="2285438" algn="l" defTabSz="914173" rtl="0" eaLnBrk="1" latinLnBrk="0" hangingPunct="1">
      <a:defRPr sz="1200" kern="1200">
        <a:solidFill>
          <a:schemeClr val="tx1"/>
        </a:solidFill>
        <a:latin typeface="+mn-lt"/>
        <a:ea typeface="+mn-ea"/>
        <a:cs typeface="+mn-cs"/>
      </a:defRPr>
    </a:lvl6pPr>
    <a:lvl7pPr marL="2742518" algn="l" defTabSz="914173" rtl="0" eaLnBrk="1" latinLnBrk="0" hangingPunct="1">
      <a:defRPr sz="1200" kern="1200">
        <a:solidFill>
          <a:schemeClr val="tx1"/>
        </a:solidFill>
        <a:latin typeface="+mn-lt"/>
        <a:ea typeface="+mn-ea"/>
        <a:cs typeface="+mn-cs"/>
      </a:defRPr>
    </a:lvl7pPr>
    <a:lvl8pPr marL="3199600" algn="l" defTabSz="914173" rtl="0" eaLnBrk="1" latinLnBrk="0" hangingPunct="1">
      <a:defRPr sz="1200" kern="1200">
        <a:solidFill>
          <a:schemeClr val="tx1"/>
        </a:solidFill>
        <a:latin typeface="+mn-lt"/>
        <a:ea typeface="+mn-ea"/>
        <a:cs typeface="+mn-cs"/>
      </a:defRPr>
    </a:lvl8pPr>
    <a:lvl9pPr marL="3656683" algn="l" defTabSz="9141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2020 til 2022 styrer vi artiklene i større grad med informasjon selv, der vi tar kontroll på budskapet.</a:t>
            </a:r>
          </a:p>
        </p:txBody>
      </p:sp>
    </p:spTree>
    <p:extLst>
      <p:ext uri="{BB962C8B-B14F-4D97-AF65-F5344CB8AC3E}">
        <p14:creationId xmlns:p14="http://schemas.microsoft.com/office/powerpoint/2010/main" val="242977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2020 til 2022 styrer vi artiklene i større grad med informasjon selv, der vi tar kontroll på budskapet.</a:t>
            </a:r>
          </a:p>
        </p:txBody>
      </p:sp>
    </p:spTree>
    <p:extLst>
      <p:ext uri="{BB962C8B-B14F-4D97-AF65-F5344CB8AC3E}">
        <p14:creationId xmlns:p14="http://schemas.microsoft.com/office/powerpoint/2010/main" val="425291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hadde en større presentasjon av denne saken i forrige kvartalsrapport. </a:t>
            </a:r>
          </a:p>
          <a:p>
            <a:endParaRPr lang="nb-NO" dirty="0"/>
          </a:p>
          <a:p>
            <a:r>
              <a:rPr lang="nb-NO" dirty="0"/>
              <a:t>Men som jeg innledet med; Denne saken har vært med oss hele dette kvartalet:</a:t>
            </a:r>
          </a:p>
          <a:p>
            <a:r>
              <a:rPr lang="nb-NO" dirty="0"/>
              <a:t>Det har vært noen kommunikasjonsmessige utfordringer </a:t>
            </a:r>
            <a:r>
              <a:rPr lang="nb-NO" dirty="0" err="1"/>
              <a:t>mht</a:t>
            </a:r>
            <a:r>
              <a:rPr lang="nb-NO" dirty="0"/>
              <a:t> etterlysningen og mulig pågripelse av Bhatti. Mange spekulasjoner i media som også har sine egne kontakter i Pakistan. Per nå er det myndighetene (UD) som jobber med bekreftelse av pågripelse.</a:t>
            </a:r>
          </a:p>
          <a:p>
            <a:endParaRPr lang="nb-NO" dirty="0"/>
          </a:p>
          <a:p>
            <a:r>
              <a:rPr lang="nb-NO" dirty="0"/>
              <a:t>Vi har holdt på åpenhets-strategien, selv om politiadvokatene har vær tilgjengelige, men har ikke kunnet si så mye i saken.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000" dirty="0"/>
              <a:t>Har gitt oppdateringer og tilgjengelighetstid for media ved behov, selv nå tre måneder etter.</a:t>
            </a:r>
          </a:p>
          <a:p>
            <a:endParaRPr lang="nb-NO" dirty="0"/>
          </a:p>
          <a:p>
            <a:r>
              <a:rPr lang="nb-NO" dirty="0"/>
              <a:t>Har hatt forhøyet trusselsituasjon over lengre tid, og vært tydelige på det. </a:t>
            </a:r>
          </a:p>
          <a:p>
            <a:endParaRPr lang="nb-NO" dirty="0"/>
          </a:p>
          <a:p>
            <a:r>
              <a:rPr lang="nb-NO" dirty="0"/>
              <a:t>Evaluering av hendelsesforløpet har gitt noen begrensninger på hva som kan sies. </a:t>
            </a:r>
          </a:p>
          <a:p>
            <a:endParaRPr lang="nb-NO" dirty="0"/>
          </a:p>
          <a:p>
            <a:endParaRPr lang="nb-NO" dirty="0"/>
          </a:p>
          <a:p>
            <a:endParaRPr lang="nb-NO" dirty="0"/>
          </a:p>
        </p:txBody>
      </p:sp>
    </p:spTree>
    <p:extLst>
      <p:ext uri="{BB962C8B-B14F-4D97-AF65-F5344CB8AC3E}">
        <p14:creationId xmlns:p14="http://schemas.microsoft.com/office/powerpoint/2010/main" val="153797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hadde en større presentasjon av denne saken i forrige kvartalsrapport. </a:t>
            </a:r>
          </a:p>
          <a:p>
            <a:endParaRPr lang="nb-NO" dirty="0"/>
          </a:p>
          <a:p>
            <a:r>
              <a:rPr lang="nb-NO" dirty="0"/>
              <a:t>Men som jeg innledet med; Denne saken har vært med oss hele dette kvartalet:</a:t>
            </a:r>
          </a:p>
          <a:p>
            <a:r>
              <a:rPr lang="nb-NO" dirty="0"/>
              <a:t>Det har vært noen kommunikasjonsmessige utfordringer </a:t>
            </a:r>
            <a:r>
              <a:rPr lang="nb-NO" dirty="0" err="1"/>
              <a:t>mht</a:t>
            </a:r>
            <a:r>
              <a:rPr lang="nb-NO" dirty="0"/>
              <a:t> etterlysningen og mulig pågripelse av Bhatti. Mange spekulasjoner i media som også har sine egne kontakter i Pakistan. Per nå er det myndighetene (UD) som jobber med bekreftelse av pågripelse.</a:t>
            </a:r>
          </a:p>
          <a:p>
            <a:endParaRPr lang="nb-NO" dirty="0"/>
          </a:p>
          <a:p>
            <a:r>
              <a:rPr lang="nb-NO" dirty="0"/>
              <a:t>Vi har holdt på åpenhets-strategien, selv om politiadvokatene har vær tilgjengelige, men har ikke kunnet si så mye i saken.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000" dirty="0"/>
              <a:t>Har gitt oppdateringer og tilgjengelighetstid for media ved behov, selv nå tre måneder etter.</a:t>
            </a:r>
          </a:p>
          <a:p>
            <a:endParaRPr lang="nb-NO" dirty="0"/>
          </a:p>
          <a:p>
            <a:r>
              <a:rPr lang="nb-NO" dirty="0"/>
              <a:t>Har hatt forhøyet trusselsituasjon over lengre tid, og vært tydelige på det. </a:t>
            </a:r>
          </a:p>
          <a:p>
            <a:endParaRPr lang="nb-NO" dirty="0"/>
          </a:p>
          <a:p>
            <a:r>
              <a:rPr lang="nb-NO" dirty="0"/>
              <a:t>Evaluering av hendelsesforløpet har gitt noen begrensninger på hva som kan sies. </a:t>
            </a:r>
          </a:p>
          <a:p>
            <a:endParaRPr lang="nb-NO" dirty="0"/>
          </a:p>
          <a:p>
            <a:endParaRPr lang="nb-NO" dirty="0"/>
          </a:p>
          <a:p>
            <a:endParaRPr lang="nb-NO" dirty="0"/>
          </a:p>
        </p:txBody>
      </p:sp>
    </p:spTree>
    <p:extLst>
      <p:ext uri="{BB962C8B-B14F-4D97-AF65-F5344CB8AC3E}">
        <p14:creationId xmlns:p14="http://schemas.microsoft.com/office/powerpoint/2010/main" val="119594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hadde en større presentasjon av denne saken i forrige kvartalsrapport. </a:t>
            </a:r>
          </a:p>
          <a:p>
            <a:endParaRPr lang="nb-NO" dirty="0"/>
          </a:p>
          <a:p>
            <a:r>
              <a:rPr lang="nb-NO" dirty="0"/>
              <a:t>Men som jeg innledet med; Denne saken har vært med oss hele dette kvartalet:</a:t>
            </a:r>
          </a:p>
          <a:p>
            <a:r>
              <a:rPr lang="nb-NO" dirty="0"/>
              <a:t>Det har vært noen kommunikasjonsmessige utfordringer </a:t>
            </a:r>
            <a:r>
              <a:rPr lang="nb-NO" dirty="0" err="1"/>
              <a:t>mht</a:t>
            </a:r>
            <a:r>
              <a:rPr lang="nb-NO" dirty="0"/>
              <a:t> etterlysningen og mulig pågripelse av Bhatti. Mange spekulasjoner i media som også har sine egne kontakter i Pakistan. Per nå er det myndighetene (UD) som jobber med bekreftelse av pågripelse.</a:t>
            </a:r>
          </a:p>
          <a:p>
            <a:endParaRPr lang="nb-NO" dirty="0"/>
          </a:p>
          <a:p>
            <a:r>
              <a:rPr lang="nb-NO" dirty="0"/>
              <a:t>Vi har holdt på åpenhets-strategien, selv om politiadvokatene har vær tilgjengelige, men har ikke kunnet si så mye i saken.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000" dirty="0"/>
              <a:t>Har gitt oppdateringer og tilgjengelighetstid for media ved behov, selv nå tre måneder etter.</a:t>
            </a:r>
          </a:p>
          <a:p>
            <a:endParaRPr lang="nb-NO" dirty="0"/>
          </a:p>
          <a:p>
            <a:r>
              <a:rPr lang="nb-NO" dirty="0"/>
              <a:t>Har hatt forhøyet trusselsituasjon over lengre tid, og vært tydelige på det. </a:t>
            </a:r>
          </a:p>
          <a:p>
            <a:endParaRPr lang="nb-NO" dirty="0"/>
          </a:p>
          <a:p>
            <a:r>
              <a:rPr lang="nb-NO" dirty="0"/>
              <a:t>Evaluering av hendelsesforløpet har gitt noen begrensninger på hva som kan sies. </a:t>
            </a:r>
          </a:p>
          <a:p>
            <a:endParaRPr lang="nb-NO" dirty="0"/>
          </a:p>
          <a:p>
            <a:endParaRPr lang="nb-NO" dirty="0"/>
          </a:p>
          <a:p>
            <a:endParaRPr lang="nb-NO" dirty="0"/>
          </a:p>
        </p:txBody>
      </p:sp>
    </p:spTree>
    <p:extLst>
      <p:ext uri="{BB962C8B-B14F-4D97-AF65-F5344CB8AC3E}">
        <p14:creationId xmlns:p14="http://schemas.microsoft.com/office/powerpoint/2010/main" val="111252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hadde en større presentasjon av denne saken i forrige kvartalsrapport. </a:t>
            </a:r>
          </a:p>
          <a:p>
            <a:endParaRPr lang="nb-NO" dirty="0"/>
          </a:p>
          <a:p>
            <a:r>
              <a:rPr lang="nb-NO" dirty="0"/>
              <a:t>Men som jeg innledet med; Denne saken har vært med oss hele dette kvartalet:</a:t>
            </a:r>
          </a:p>
          <a:p>
            <a:r>
              <a:rPr lang="nb-NO" dirty="0"/>
              <a:t>Det har vært noen kommunikasjonsmessige utfordringer </a:t>
            </a:r>
            <a:r>
              <a:rPr lang="nb-NO" dirty="0" err="1"/>
              <a:t>mht</a:t>
            </a:r>
            <a:r>
              <a:rPr lang="nb-NO" dirty="0"/>
              <a:t> etterlysningen og mulig pågripelse av Bhatti. Mange spekulasjoner i media som også har sine egne kontakter i Pakistan. Per nå er det myndighetene (UD) som jobber med bekreftelse av pågripelse.</a:t>
            </a:r>
          </a:p>
          <a:p>
            <a:endParaRPr lang="nb-NO" dirty="0"/>
          </a:p>
          <a:p>
            <a:r>
              <a:rPr lang="nb-NO" dirty="0"/>
              <a:t>Vi har holdt på åpenhets-strategien, selv om politiadvokatene har vær tilgjengelige, men har ikke kunnet si så mye i saken.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000" dirty="0"/>
              <a:t>Har gitt oppdateringer og tilgjengelighetstid for media ved behov, selv nå tre måneder etter.</a:t>
            </a:r>
          </a:p>
          <a:p>
            <a:endParaRPr lang="nb-NO" dirty="0"/>
          </a:p>
          <a:p>
            <a:r>
              <a:rPr lang="nb-NO" dirty="0"/>
              <a:t>Har hatt forhøyet trusselsituasjon over lengre tid, og vært tydelige på det. </a:t>
            </a:r>
          </a:p>
          <a:p>
            <a:endParaRPr lang="nb-NO" dirty="0"/>
          </a:p>
          <a:p>
            <a:r>
              <a:rPr lang="nb-NO" dirty="0"/>
              <a:t>Evaluering av hendelsesforløpet har gitt noen begrensninger på hva som kan sies. </a:t>
            </a:r>
          </a:p>
          <a:p>
            <a:endParaRPr lang="nb-NO" dirty="0"/>
          </a:p>
          <a:p>
            <a:endParaRPr lang="nb-NO" dirty="0"/>
          </a:p>
          <a:p>
            <a:endParaRPr lang="nb-NO" dirty="0"/>
          </a:p>
        </p:txBody>
      </p:sp>
    </p:spTree>
    <p:extLst>
      <p:ext uri="{BB962C8B-B14F-4D97-AF65-F5344CB8AC3E}">
        <p14:creationId xmlns:p14="http://schemas.microsoft.com/office/powerpoint/2010/main" val="603360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0.jpg"/><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9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2" y="233476"/>
            <a:ext cx="1658161" cy="448093"/>
          </a:xfrm>
          <a:prstGeom prst="rect">
            <a:avLst/>
          </a:prstGeom>
        </p:spPr>
      </p:pic>
    </p:spTree>
    <p:extLst>
      <p:ext uri="{BB962C8B-B14F-4D97-AF65-F5344CB8AC3E}">
        <p14:creationId xmlns:p14="http://schemas.microsoft.com/office/powerpoint/2010/main" val="224078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379784" y="6518797"/>
            <a:ext cx="1528560" cy="178291"/>
          </a:xfrm>
          <a:prstGeom prst="rect">
            <a:avLst/>
          </a:prstGeom>
        </p:spPr>
        <p:txBody>
          <a:bodyPr/>
          <a:lstStyle/>
          <a:p>
            <a:fld id="{786DDFF6-D0C0-5342-9C07-E1B8A38084A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8" name="Plassholder for tekst 2"/>
          <p:cNvSpPr>
            <a:spLocks noGrp="1"/>
          </p:cNvSpPr>
          <p:nvPr>
            <p:ph type="body" sz="quarter" idx="13" hasCustomPrompt="1"/>
          </p:nvPr>
        </p:nvSpPr>
        <p:spPr>
          <a:xfrm>
            <a:off x="679273" y="1970099"/>
            <a:ext cx="1723563" cy="1437004"/>
          </a:xfrm>
        </p:spPr>
        <p:txBody>
          <a:bodyPr>
            <a:noAutofit/>
          </a:bodyPr>
          <a:lstStyle>
            <a:lvl1pPr marL="0" indent="0" algn="r">
              <a:buNone/>
              <a:defRPr sz="6100"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3478601" y="2385621"/>
            <a:ext cx="7951400" cy="3040175"/>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Skilleark – rediger for å legge til tekst</a:t>
            </a:r>
            <a:endParaRPr lang="en-GB" dirty="0"/>
          </a:p>
        </p:txBody>
      </p:sp>
    </p:spTree>
    <p:extLst>
      <p:ext uri="{BB962C8B-B14F-4D97-AF65-F5344CB8AC3E}">
        <p14:creationId xmlns:p14="http://schemas.microsoft.com/office/powerpoint/2010/main" val="1405185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65"/>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F43109C1-EDB6-4D14-AD54-B18B8366BA5B}"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Picture 8">
            <a:extLst>
              <a:ext uri="{FF2B5EF4-FFF2-40B4-BE49-F238E27FC236}">
                <a16:creationId xmlns:a16="http://schemas.microsoft.com/office/drawing/2014/main" id="{9C595C37-FFE3-4915-871F-FED9952CE369}"/>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22294555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65"/>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0DBDD1BF-943E-4F52-9D6E-5829FB7E3A5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23629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65"/>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C25A4CC-0DEE-4B25-9253-A649A28E014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Picture 8">
            <a:extLst>
              <a:ext uri="{FF2B5EF4-FFF2-40B4-BE49-F238E27FC236}">
                <a16:creationId xmlns:a16="http://schemas.microsoft.com/office/drawing/2014/main" id="{AE83D888-C5EA-482E-AADF-EC65DAE1CB57}"/>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34121884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80"/>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65"/>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65"/>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9" y="3965965"/>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5B82733E-4F4C-4278-9FBF-3BA6E032C42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731574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80"/>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65"/>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65"/>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9" y="3965965"/>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1492E18A-B025-462C-9A0C-81D215B9167A}"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3" name="Picture 12">
            <a:extLst>
              <a:ext uri="{FF2B5EF4-FFF2-40B4-BE49-F238E27FC236}">
                <a16:creationId xmlns:a16="http://schemas.microsoft.com/office/drawing/2014/main" id="{05650586-CF83-42AD-B50A-180FCC0A7303}"/>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25951431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presseklipp (hvit)">
    <p:spTree>
      <p:nvGrpSpPr>
        <p:cNvPr id="1" name=""/>
        <p:cNvGrpSpPr/>
        <p:nvPr/>
      </p:nvGrpSpPr>
      <p:grpSpPr>
        <a:xfrm>
          <a:off x="0" y="0"/>
          <a:ext cx="0" cy="0"/>
          <a:chOff x="0" y="0"/>
          <a:chExt cx="0" cy="0"/>
        </a:xfrm>
      </p:grpSpPr>
      <p:sp>
        <p:nvSpPr>
          <p:cNvPr id="15" name="Rektangel 14"/>
          <p:cNvSpPr/>
          <p:nvPr userDrawn="1"/>
        </p:nvSpPr>
        <p:spPr>
          <a:xfrm>
            <a:off x="4384445" y="1265780"/>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16" name="Rektangel 15"/>
          <p:cNvSpPr/>
          <p:nvPr userDrawn="1"/>
        </p:nvSpPr>
        <p:spPr>
          <a:xfrm>
            <a:off x="8006877" y="1265780"/>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 name="Rektangel 1"/>
          <p:cNvSpPr/>
          <p:nvPr userDrawn="1"/>
        </p:nvSpPr>
        <p:spPr>
          <a:xfrm>
            <a:off x="762014" y="1265780"/>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E2A8209D-C76C-4C57-9E20-0093C796B7D9}"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3" y="5139468"/>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80699" y="5139468"/>
            <a:ext cx="3329836" cy="218017"/>
          </a:xfrm>
        </p:spPr>
        <p:txBody>
          <a:bodyPr anchor="t" anchorCtr="0">
            <a:normAutofit/>
          </a:bodyPr>
          <a:lstStyle>
            <a:lvl1pPr marL="0" indent="0">
              <a:buNone/>
              <a:defRPr sz="1100"/>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02243" y="5139468"/>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Tree>
    <p:extLst>
      <p:ext uri="{BB962C8B-B14F-4D97-AF65-F5344CB8AC3E}">
        <p14:creationId xmlns:p14="http://schemas.microsoft.com/office/powerpoint/2010/main" val="11260967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4384445" y="1265780"/>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16" name="Rektangel 15"/>
          <p:cNvSpPr/>
          <p:nvPr userDrawn="1"/>
        </p:nvSpPr>
        <p:spPr>
          <a:xfrm>
            <a:off x="8006877" y="1265780"/>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 name="Rektangel 1"/>
          <p:cNvSpPr/>
          <p:nvPr userDrawn="1"/>
        </p:nvSpPr>
        <p:spPr>
          <a:xfrm>
            <a:off x="762014" y="1265780"/>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16EEA0F2-2252-44C7-B30B-BB00C12A3C69}"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3" y="5139468"/>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90375" y="5139468"/>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31271" y="5139468"/>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pic>
        <p:nvPicPr>
          <p:cNvPr id="17" name="Picture 16">
            <a:extLst>
              <a:ext uri="{FF2B5EF4-FFF2-40B4-BE49-F238E27FC236}">
                <a16:creationId xmlns:a16="http://schemas.microsoft.com/office/drawing/2014/main" id="{F21D7BB4-A22F-42C0-8F94-3146FE05F22E}"/>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22058297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 presseklipp (hvit)">
    <p:spTree>
      <p:nvGrpSpPr>
        <p:cNvPr id="1" name=""/>
        <p:cNvGrpSpPr/>
        <p:nvPr/>
      </p:nvGrpSpPr>
      <p:grpSpPr>
        <a:xfrm>
          <a:off x="0" y="0"/>
          <a:ext cx="0" cy="0"/>
          <a:chOff x="0" y="0"/>
          <a:chExt cx="0" cy="0"/>
        </a:xfrm>
      </p:grpSpPr>
      <p:sp>
        <p:nvSpPr>
          <p:cNvPr id="25" name="Rektangel 24"/>
          <p:cNvSpPr/>
          <p:nvPr userDrawn="1"/>
        </p:nvSpPr>
        <p:spPr>
          <a:xfrm>
            <a:off x="762014"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6" name="Rektangel 25"/>
          <p:cNvSpPr/>
          <p:nvPr userDrawn="1"/>
        </p:nvSpPr>
        <p:spPr>
          <a:xfrm>
            <a:off x="2928555"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Rektangel 26"/>
          <p:cNvSpPr/>
          <p:nvPr userDrawn="1"/>
        </p:nvSpPr>
        <p:spPr>
          <a:xfrm>
            <a:off x="5095102"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8" name="Rektangel 27"/>
          <p:cNvSpPr/>
          <p:nvPr userDrawn="1"/>
        </p:nvSpPr>
        <p:spPr>
          <a:xfrm>
            <a:off x="7261646"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9" name="Rektangel 28"/>
          <p:cNvSpPr/>
          <p:nvPr userDrawn="1"/>
        </p:nvSpPr>
        <p:spPr>
          <a:xfrm>
            <a:off x="9428189"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25AB4377-4BF7-4FAB-BD1E-944F8086C0B8}"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5"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1"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25"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87"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90"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73"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70"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25"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87"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90"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73"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70"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0" name="Rektangel 29"/>
          <p:cNvSpPr/>
          <p:nvPr userDrawn="1"/>
        </p:nvSpPr>
        <p:spPr>
          <a:xfrm>
            <a:off x="762014"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1" name="Rektangel 30"/>
          <p:cNvSpPr/>
          <p:nvPr userDrawn="1"/>
        </p:nvSpPr>
        <p:spPr>
          <a:xfrm>
            <a:off x="2928555"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2" name="Rektangel 31"/>
          <p:cNvSpPr/>
          <p:nvPr userDrawn="1"/>
        </p:nvSpPr>
        <p:spPr>
          <a:xfrm>
            <a:off x="5095102"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7" name="Rektangel 46"/>
          <p:cNvSpPr/>
          <p:nvPr userDrawn="1"/>
        </p:nvSpPr>
        <p:spPr>
          <a:xfrm>
            <a:off x="7261646"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8" name="Rektangel 47"/>
          <p:cNvSpPr/>
          <p:nvPr userDrawn="1"/>
        </p:nvSpPr>
        <p:spPr>
          <a:xfrm>
            <a:off x="9428189"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5"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1"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Tree>
    <p:extLst>
      <p:ext uri="{BB962C8B-B14F-4D97-AF65-F5344CB8AC3E}">
        <p14:creationId xmlns:p14="http://schemas.microsoft.com/office/powerpoint/2010/main" val="25715297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5" name="Rektangel 24"/>
          <p:cNvSpPr/>
          <p:nvPr userDrawn="1"/>
        </p:nvSpPr>
        <p:spPr>
          <a:xfrm>
            <a:off x="762014"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6" name="Rektangel 25"/>
          <p:cNvSpPr/>
          <p:nvPr userDrawn="1"/>
        </p:nvSpPr>
        <p:spPr>
          <a:xfrm>
            <a:off x="2928555"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Rektangel 26"/>
          <p:cNvSpPr/>
          <p:nvPr userDrawn="1"/>
        </p:nvSpPr>
        <p:spPr>
          <a:xfrm>
            <a:off x="5095102"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8" name="Rektangel 27"/>
          <p:cNvSpPr/>
          <p:nvPr userDrawn="1"/>
        </p:nvSpPr>
        <p:spPr>
          <a:xfrm>
            <a:off x="7261646"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9" name="Rektangel 28"/>
          <p:cNvSpPr/>
          <p:nvPr userDrawn="1"/>
        </p:nvSpPr>
        <p:spPr>
          <a:xfrm>
            <a:off x="9428189"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0407A09B-0BF8-4839-A003-070F79C88DB6}"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5"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1"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25"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87"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90"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73"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70"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25"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87"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90"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73"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70"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0" name="Rektangel 29"/>
          <p:cNvSpPr/>
          <p:nvPr userDrawn="1"/>
        </p:nvSpPr>
        <p:spPr>
          <a:xfrm>
            <a:off x="762014"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1" name="Rektangel 30"/>
          <p:cNvSpPr/>
          <p:nvPr userDrawn="1"/>
        </p:nvSpPr>
        <p:spPr>
          <a:xfrm>
            <a:off x="2928555"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2" name="Rektangel 31"/>
          <p:cNvSpPr/>
          <p:nvPr userDrawn="1"/>
        </p:nvSpPr>
        <p:spPr>
          <a:xfrm>
            <a:off x="5095102"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7" name="Rektangel 46"/>
          <p:cNvSpPr/>
          <p:nvPr userDrawn="1"/>
        </p:nvSpPr>
        <p:spPr>
          <a:xfrm>
            <a:off x="7261646"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8" name="Rektangel 47"/>
          <p:cNvSpPr/>
          <p:nvPr userDrawn="1"/>
        </p:nvSpPr>
        <p:spPr>
          <a:xfrm>
            <a:off x="9428189"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5"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1"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pic>
        <p:nvPicPr>
          <p:cNvPr id="37" name="Picture 36">
            <a:extLst>
              <a:ext uri="{FF2B5EF4-FFF2-40B4-BE49-F238E27FC236}">
                <a16:creationId xmlns:a16="http://schemas.microsoft.com/office/drawing/2014/main" id="{6DE33675-6BF4-43E7-ABDB-940A3D2849E4}"/>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2954565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4D3936C6-8442-4295-A321-22813D35CAD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media 2"/>
          <p:cNvSpPr>
            <a:spLocks noGrp="1"/>
          </p:cNvSpPr>
          <p:nvPr>
            <p:ph type="media" sz="quarter" idx="13" hasCustomPrompt="1"/>
          </p:nvPr>
        </p:nvSpPr>
        <p:spPr>
          <a:xfrm>
            <a:off x="0" y="0"/>
            <a:ext cx="12192000" cy="6858000"/>
          </a:xfrm>
        </p:spPr>
        <p:txBody>
          <a:bodyPr anchor="ctr" anchorCtr="0"/>
          <a:lstStyle>
            <a:lvl1pPr marL="0" indent="0" algn="ctr">
              <a:buNone/>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film</a:t>
            </a:r>
          </a:p>
        </p:txBody>
      </p:sp>
    </p:spTree>
    <p:extLst>
      <p:ext uri="{BB962C8B-B14F-4D97-AF65-F5344CB8AC3E}">
        <p14:creationId xmlns:p14="http://schemas.microsoft.com/office/powerpoint/2010/main" val="370201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F6489F4D-3122-CE43-9074-E640CA6A0496}"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161055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vslutning">
    <p:bg>
      <p:bgPr>
        <a:gradFill>
          <a:gsLst>
            <a:gs pos="0">
              <a:srgbClr val="001935"/>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AD1EE6EC-CDEA-4259-8D34-A0A3845394F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innhold 2"/>
          <p:cNvSpPr>
            <a:spLocks noGrp="1"/>
          </p:cNvSpPr>
          <p:nvPr>
            <p:ph sz="quarter" idx="13"/>
          </p:nvPr>
        </p:nvSpPr>
        <p:spPr>
          <a:xfrm>
            <a:off x="1796716" y="1265767"/>
            <a:ext cx="8598568" cy="4466612"/>
          </a:xfrm>
        </p:spPr>
        <p:txBody>
          <a:bodyPr anchor="ctr" anchorCtr="0">
            <a:normAutofit/>
          </a:bodyPr>
          <a:lstStyle>
            <a:lvl1pPr marL="0" indent="0" algn="ctr">
              <a:buNone/>
              <a:defRPr sz="4000" b="1">
                <a:solidFill>
                  <a:schemeClr val="tx1"/>
                </a:solidFill>
              </a:defRPr>
            </a:lvl1pPr>
          </a:lstStyle>
          <a:p>
            <a:pPr lvl="0"/>
            <a:r>
              <a:rPr lang="nb-NO"/>
              <a:t>Klikk for å redigere tekststiler i malen</a:t>
            </a:r>
          </a:p>
        </p:txBody>
      </p:sp>
      <p:pic>
        <p:nvPicPr>
          <p:cNvPr id="7" name="Picture 6">
            <a:extLst>
              <a:ext uri="{FF2B5EF4-FFF2-40B4-BE49-F238E27FC236}">
                <a16:creationId xmlns:a16="http://schemas.microsoft.com/office/drawing/2014/main" id="{DD7E9738-3BE5-40D4-AA26-4C0538EFD70C}"/>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32566480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9335"/>
            <a:ext cx="12192000" cy="5314016"/>
          </a:xfrm>
          <a:prstGeom prst="rect">
            <a:avLst/>
          </a:prstGeom>
        </p:spPr>
      </p:pic>
      <p:sp>
        <p:nvSpPr>
          <p:cNvPr id="16" name="Rektangel 15"/>
          <p:cNvSpPr/>
          <p:nvPr userDrawn="1"/>
        </p:nvSpPr>
        <p:spPr>
          <a:xfrm>
            <a:off x="1" y="11"/>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1"/>
            <a:ext cx="5564717" cy="1655233"/>
          </a:xfrm>
        </p:spPr>
        <p:txBody>
          <a:bodyPr>
            <a:normAutofit/>
          </a:bodyPr>
          <a:lstStyle>
            <a:lvl1pPr marL="0" indent="0" algn="l">
              <a:buNone/>
              <a:defRPr sz="1900">
                <a:solidFill>
                  <a:schemeClr val="bg1"/>
                </a:solidFill>
              </a:defRPr>
            </a:lvl1pPr>
            <a:lvl2pPr marL="609459" indent="0" algn="ctr">
              <a:buNone/>
              <a:defRPr sz="2700"/>
            </a:lvl2pPr>
            <a:lvl3pPr marL="1218930" indent="0" algn="ctr">
              <a:buNone/>
              <a:defRPr sz="2400"/>
            </a:lvl3pPr>
            <a:lvl4pPr marL="1828392" indent="0" algn="ctr">
              <a:buNone/>
              <a:defRPr sz="2100"/>
            </a:lvl4pPr>
            <a:lvl5pPr marL="2437858" indent="0" algn="ctr">
              <a:buNone/>
              <a:defRPr sz="2100"/>
            </a:lvl5pPr>
            <a:lvl6pPr marL="3047316" indent="0" algn="ctr">
              <a:buNone/>
              <a:defRPr sz="2100"/>
            </a:lvl6pPr>
            <a:lvl7pPr marL="3656775" indent="0" algn="ctr">
              <a:buNone/>
              <a:defRPr sz="2100"/>
            </a:lvl7pPr>
            <a:lvl8pPr marL="4266240" indent="0" algn="ctr">
              <a:buNone/>
              <a:defRPr sz="2100"/>
            </a:lvl8pPr>
            <a:lvl9pPr marL="4875703"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6"/>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0" y="233476"/>
            <a:ext cx="1658161" cy="448093"/>
          </a:xfrm>
          <a:prstGeom prst="rect">
            <a:avLst/>
          </a:prstGeom>
        </p:spPr>
      </p:pic>
    </p:spTree>
    <p:extLst>
      <p:ext uri="{BB962C8B-B14F-4D97-AF65-F5344CB8AC3E}">
        <p14:creationId xmlns:p14="http://schemas.microsoft.com/office/powerpoint/2010/main" val="2734149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A">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1"/>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1"/>
            <a:ext cx="5564717" cy="1655233"/>
          </a:xfrm>
        </p:spPr>
        <p:txBody>
          <a:bodyPr>
            <a:normAutofit/>
          </a:bodyPr>
          <a:lstStyle>
            <a:lvl1pPr marL="0" indent="0" algn="l">
              <a:buNone/>
              <a:defRPr sz="1900">
                <a:solidFill>
                  <a:schemeClr val="bg1"/>
                </a:solidFill>
              </a:defRPr>
            </a:lvl1pPr>
            <a:lvl2pPr marL="609459" indent="0" algn="ctr">
              <a:buNone/>
              <a:defRPr sz="2700"/>
            </a:lvl2pPr>
            <a:lvl3pPr marL="1218930" indent="0" algn="ctr">
              <a:buNone/>
              <a:defRPr sz="2400"/>
            </a:lvl3pPr>
            <a:lvl4pPr marL="1828392" indent="0" algn="ctr">
              <a:buNone/>
              <a:defRPr sz="2100"/>
            </a:lvl4pPr>
            <a:lvl5pPr marL="2437858" indent="0" algn="ctr">
              <a:buNone/>
              <a:defRPr sz="2100"/>
            </a:lvl5pPr>
            <a:lvl6pPr marL="3047316" indent="0" algn="ctr">
              <a:buNone/>
              <a:defRPr sz="2100"/>
            </a:lvl6pPr>
            <a:lvl7pPr marL="3656775" indent="0" algn="ctr">
              <a:buNone/>
              <a:defRPr sz="2100"/>
            </a:lvl7pPr>
            <a:lvl8pPr marL="4266240" indent="0" algn="ctr">
              <a:buNone/>
              <a:defRPr sz="2100"/>
            </a:lvl8pPr>
            <a:lvl9pPr marL="4875703"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6"/>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0" y="233476"/>
            <a:ext cx="1658161" cy="448093"/>
          </a:xfrm>
          <a:prstGeom prst="rect">
            <a:avLst/>
          </a:prstGeom>
        </p:spPr>
      </p:pic>
    </p:spTree>
    <p:extLst>
      <p:ext uri="{BB962C8B-B14F-4D97-AF65-F5344CB8AC3E}">
        <p14:creationId xmlns:p14="http://schemas.microsoft.com/office/powerpoint/2010/main" val="41674668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1"/>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1"/>
            <a:ext cx="5564717" cy="1655233"/>
          </a:xfrm>
        </p:spPr>
        <p:txBody>
          <a:bodyPr>
            <a:normAutofit/>
          </a:bodyPr>
          <a:lstStyle>
            <a:lvl1pPr marL="0" indent="0" algn="l">
              <a:buNone/>
              <a:defRPr sz="1900">
                <a:solidFill>
                  <a:schemeClr val="bg1"/>
                </a:solidFill>
              </a:defRPr>
            </a:lvl1pPr>
            <a:lvl2pPr marL="609459" indent="0" algn="ctr">
              <a:buNone/>
              <a:defRPr sz="2700"/>
            </a:lvl2pPr>
            <a:lvl3pPr marL="1218930" indent="0" algn="ctr">
              <a:buNone/>
              <a:defRPr sz="2400"/>
            </a:lvl3pPr>
            <a:lvl4pPr marL="1828392" indent="0" algn="ctr">
              <a:buNone/>
              <a:defRPr sz="2100"/>
            </a:lvl4pPr>
            <a:lvl5pPr marL="2437858" indent="0" algn="ctr">
              <a:buNone/>
              <a:defRPr sz="2100"/>
            </a:lvl5pPr>
            <a:lvl6pPr marL="3047316" indent="0" algn="ctr">
              <a:buNone/>
              <a:defRPr sz="2100"/>
            </a:lvl6pPr>
            <a:lvl7pPr marL="3656775" indent="0" algn="ctr">
              <a:buNone/>
              <a:defRPr sz="2100"/>
            </a:lvl7pPr>
            <a:lvl8pPr marL="4266240" indent="0" algn="ctr">
              <a:buNone/>
              <a:defRPr sz="2100"/>
            </a:lvl8pPr>
            <a:lvl9pPr marL="4875703"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6"/>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0" y="233476"/>
            <a:ext cx="1658161" cy="448093"/>
          </a:xfrm>
          <a:prstGeom prst="rect">
            <a:avLst/>
          </a:prstGeom>
        </p:spPr>
      </p:pic>
    </p:spTree>
    <p:extLst>
      <p:ext uri="{BB962C8B-B14F-4D97-AF65-F5344CB8AC3E}">
        <p14:creationId xmlns:p14="http://schemas.microsoft.com/office/powerpoint/2010/main" val="13393098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1"/>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1"/>
            <a:ext cx="5564717" cy="1655233"/>
          </a:xfrm>
        </p:spPr>
        <p:txBody>
          <a:bodyPr>
            <a:normAutofit/>
          </a:bodyPr>
          <a:lstStyle>
            <a:lvl1pPr marL="0" indent="0" algn="l">
              <a:buNone/>
              <a:defRPr sz="1900">
                <a:solidFill>
                  <a:schemeClr val="bg1"/>
                </a:solidFill>
              </a:defRPr>
            </a:lvl1pPr>
            <a:lvl2pPr marL="609459" indent="0" algn="ctr">
              <a:buNone/>
              <a:defRPr sz="2700"/>
            </a:lvl2pPr>
            <a:lvl3pPr marL="1218930" indent="0" algn="ctr">
              <a:buNone/>
              <a:defRPr sz="2400"/>
            </a:lvl3pPr>
            <a:lvl4pPr marL="1828392" indent="0" algn="ctr">
              <a:buNone/>
              <a:defRPr sz="2100"/>
            </a:lvl4pPr>
            <a:lvl5pPr marL="2437858" indent="0" algn="ctr">
              <a:buNone/>
              <a:defRPr sz="2100"/>
            </a:lvl5pPr>
            <a:lvl6pPr marL="3047316" indent="0" algn="ctr">
              <a:buNone/>
              <a:defRPr sz="2100"/>
            </a:lvl6pPr>
            <a:lvl7pPr marL="3656775" indent="0" algn="ctr">
              <a:buNone/>
              <a:defRPr sz="2100"/>
            </a:lvl7pPr>
            <a:lvl8pPr marL="4266240" indent="0" algn="ctr">
              <a:buNone/>
              <a:defRPr sz="2100"/>
            </a:lvl8pPr>
            <a:lvl9pPr marL="4875703"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6"/>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0" y="233476"/>
            <a:ext cx="1658161" cy="448093"/>
          </a:xfrm>
          <a:prstGeom prst="rect">
            <a:avLst/>
          </a:prstGeom>
        </p:spPr>
      </p:pic>
    </p:spTree>
    <p:extLst>
      <p:ext uri="{BB962C8B-B14F-4D97-AF65-F5344CB8AC3E}">
        <p14:creationId xmlns:p14="http://schemas.microsoft.com/office/powerpoint/2010/main" val="36376629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rside – I forkant av kriminaliteten">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1"/>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1"/>
            <a:ext cx="5564717" cy="1655233"/>
          </a:xfrm>
        </p:spPr>
        <p:txBody>
          <a:bodyPr>
            <a:normAutofit/>
          </a:bodyPr>
          <a:lstStyle>
            <a:lvl1pPr marL="0" indent="0" algn="l">
              <a:buNone/>
              <a:defRPr sz="1900">
                <a:solidFill>
                  <a:schemeClr val="bg1"/>
                </a:solidFill>
              </a:defRPr>
            </a:lvl1pPr>
            <a:lvl2pPr marL="609459" indent="0" algn="ctr">
              <a:buNone/>
              <a:defRPr sz="2700"/>
            </a:lvl2pPr>
            <a:lvl3pPr marL="1218930" indent="0" algn="ctr">
              <a:buNone/>
              <a:defRPr sz="2400"/>
            </a:lvl3pPr>
            <a:lvl4pPr marL="1828392" indent="0" algn="ctr">
              <a:buNone/>
              <a:defRPr sz="2100"/>
            </a:lvl4pPr>
            <a:lvl5pPr marL="2437858" indent="0" algn="ctr">
              <a:buNone/>
              <a:defRPr sz="2100"/>
            </a:lvl5pPr>
            <a:lvl6pPr marL="3047316" indent="0" algn="ctr">
              <a:buNone/>
              <a:defRPr sz="2100"/>
            </a:lvl6pPr>
            <a:lvl7pPr marL="3656775" indent="0" algn="ctr">
              <a:buNone/>
              <a:defRPr sz="2100"/>
            </a:lvl7pPr>
            <a:lvl8pPr marL="4266240" indent="0" algn="ctr">
              <a:buNone/>
              <a:defRPr sz="2100"/>
            </a:lvl8pPr>
            <a:lvl9pPr marL="4875703"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6"/>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0" y="233476"/>
            <a:ext cx="1658161" cy="448093"/>
          </a:xfrm>
          <a:prstGeom prst="rect">
            <a:avLst/>
          </a:prstGeom>
        </p:spPr>
      </p:pic>
    </p:spTree>
    <p:extLst>
      <p:ext uri="{BB962C8B-B14F-4D97-AF65-F5344CB8AC3E}">
        <p14:creationId xmlns:p14="http://schemas.microsoft.com/office/powerpoint/2010/main" val="42348441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1"/>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1"/>
            <a:ext cx="5564717" cy="1655233"/>
          </a:xfrm>
        </p:spPr>
        <p:txBody>
          <a:bodyPr>
            <a:normAutofit/>
          </a:bodyPr>
          <a:lstStyle>
            <a:lvl1pPr marL="0" indent="0" algn="l">
              <a:buNone/>
              <a:defRPr sz="1900">
                <a:solidFill>
                  <a:schemeClr val="bg1"/>
                </a:solidFill>
              </a:defRPr>
            </a:lvl1pPr>
            <a:lvl2pPr marL="609459" indent="0" algn="ctr">
              <a:buNone/>
              <a:defRPr sz="2700"/>
            </a:lvl2pPr>
            <a:lvl3pPr marL="1218930" indent="0" algn="ctr">
              <a:buNone/>
              <a:defRPr sz="2400"/>
            </a:lvl3pPr>
            <a:lvl4pPr marL="1828392" indent="0" algn="ctr">
              <a:buNone/>
              <a:defRPr sz="2100"/>
            </a:lvl4pPr>
            <a:lvl5pPr marL="2437858" indent="0" algn="ctr">
              <a:buNone/>
              <a:defRPr sz="2100"/>
            </a:lvl5pPr>
            <a:lvl6pPr marL="3047316" indent="0" algn="ctr">
              <a:buNone/>
              <a:defRPr sz="2100"/>
            </a:lvl6pPr>
            <a:lvl7pPr marL="3656775" indent="0" algn="ctr">
              <a:buNone/>
              <a:defRPr sz="2100"/>
            </a:lvl7pPr>
            <a:lvl8pPr marL="4266240" indent="0" algn="ctr">
              <a:buNone/>
              <a:defRPr sz="2100"/>
            </a:lvl8pPr>
            <a:lvl9pPr marL="4875703"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6"/>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0" y="233476"/>
            <a:ext cx="1658161" cy="448093"/>
          </a:xfrm>
          <a:prstGeom prst="rect">
            <a:avLst/>
          </a:prstGeom>
        </p:spPr>
      </p:pic>
    </p:spTree>
    <p:extLst>
      <p:ext uri="{BB962C8B-B14F-4D97-AF65-F5344CB8AC3E}">
        <p14:creationId xmlns:p14="http://schemas.microsoft.com/office/powerpoint/2010/main" val="12635613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1"/>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1"/>
            <a:ext cx="5564717" cy="1655233"/>
          </a:xfrm>
        </p:spPr>
        <p:txBody>
          <a:bodyPr>
            <a:normAutofit/>
          </a:bodyPr>
          <a:lstStyle>
            <a:lvl1pPr marL="0" indent="0" algn="l">
              <a:buNone/>
              <a:defRPr sz="1900">
                <a:solidFill>
                  <a:schemeClr val="bg1"/>
                </a:solidFill>
              </a:defRPr>
            </a:lvl1pPr>
            <a:lvl2pPr marL="609459" indent="0" algn="ctr">
              <a:buNone/>
              <a:defRPr sz="2700"/>
            </a:lvl2pPr>
            <a:lvl3pPr marL="1218930" indent="0" algn="ctr">
              <a:buNone/>
              <a:defRPr sz="2400"/>
            </a:lvl3pPr>
            <a:lvl4pPr marL="1828392" indent="0" algn="ctr">
              <a:buNone/>
              <a:defRPr sz="2100"/>
            </a:lvl4pPr>
            <a:lvl5pPr marL="2437858" indent="0" algn="ctr">
              <a:buNone/>
              <a:defRPr sz="2100"/>
            </a:lvl5pPr>
            <a:lvl6pPr marL="3047316" indent="0" algn="ctr">
              <a:buNone/>
              <a:defRPr sz="2100"/>
            </a:lvl6pPr>
            <a:lvl7pPr marL="3656775" indent="0" algn="ctr">
              <a:buNone/>
              <a:defRPr sz="2100"/>
            </a:lvl7pPr>
            <a:lvl8pPr marL="4266240" indent="0" algn="ctr">
              <a:buNone/>
              <a:defRPr sz="2100"/>
            </a:lvl8pPr>
            <a:lvl9pPr marL="4875703"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6"/>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0" y="233476"/>
            <a:ext cx="1658161" cy="448093"/>
          </a:xfrm>
          <a:prstGeom prst="rect">
            <a:avLst/>
          </a:prstGeom>
        </p:spPr>
      </p:pic>
    </p:spTree>
    <p:extLst>
      <p:ext uri="{BB962C8B-B14F-4D97-AF65-F5344CB8AC3E}">
        <p14:creationId xmlns:p14="http://schemas.microsoft.com/office/powerpoint/2010/main" val="11707805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1"/>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1"/>
            <a:ext cx="5564717" cy="1655233"/>
          </a:xfrm>
        </p:spPr>
        <p:txBody>
          <a:bodyPr>
            <a:normAutofit/>
          </a:bodyPr>
          <a:lstStyle>
            <a:lvl1pPr marL="0" indent="0" algn="l">
              <a:buNone/>
              <a:defRPr sz="1900">
                <a:solidFill>
                  <a:schemeClr val="bg1"/>
                </a:solidFill>
              </a:defRPr>
            </a:lvl1pPr>
            <a:lvl2pPr marL="609459" indent="0" algn="ctr">
              <a:buNone/>
              <a:defRPr sz="2700"/>
            </a:lvl2pPr>
            <a:lvl3pPr marL="1218930" indent="0" algn="ctr">
              <a:buNone/>
              <a:defRPr sz="2400"/>
            </a:lvl3pPr>
            <a:lvl4pPr marL="1828392" indent="0" algn="ctr">
              <a:buNone/>
              <a:defRPr sz="2100"/>
            </a:lvl4pPr>
            <a:lvl5pPr marL="2437858" indent="0" algn="ctr">
              <a:buNone/>
              <a:defRPr sz="2100"/>
            </a:lvl5pPr>
            <a:lvl6pPr marL="3047316" indent="0" algn="ctr">
              <a:buNone/>
              <a:defRPr sz="2100"/>
            </a:lvl6pPr>
            <a:lvl7pPr marL="3656775" indent="0" algn="ctr">
              <a:buNone/>
              <a:defRPr sz="2100"/>
            </a:lvl7pPr>
            <a:lvl8pPr marL="4266240" indent="0" algn="ctr">
              <a:buNone/>
              <a:defRPr sz="2100"/>
            </a:lvl8pPr>
            <a:lvl9pPr marL="4875703"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6"/>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0" y="233476"/>
            <a:ext cx="1658161" cy="448093"/>
          </a:xfrm>
          <a:prstGeom prst="rect">
            <a:avLst/>
          </a:prstGeom>
        </p:spPr>
      </p:pic>
    </p:spTree>
    <p:extLst>
      <p:ext uri="{BB962C8B-B14F-4D97-AF65-F5344CB8AC3E}">
        <p14:creationId xmlns:p14="http://schemas.microsoft.com/office/powerpoint/2010/main" val="7650805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464277" y="6325893"/>
            <a:ext cx="1528560" cy="178291"/>
          </a:xfrm>
          <a:prstGeom prst="rect">
            <a:avLst/>
          </a:prstGeom>
        </p:spPr>
        <p:txBody>
          <a:bodyPr/>
          <a:lstStyle/>
          <a:p>
            <a:fld id="{786DDFF6-D0C0-5342-9C07-E1B8A38084A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92837" y="6325893"/>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6" name="Plassholder for tekst 2"/>
          <p:cNvSpPr>
            <a:spLocks noGrp="1"/>
          </p:cNvSpPr>
          <p:nvPr>
            <p:ph type="body" sz="quarter" idx="13" hasCustomPrompt="1"/>
          </p:nvPr>
        </p:nvSpPr>
        <p:spPr>
          <a:xfrm>
            <a:off x="3631421" y="238584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7" name="Plassholder for tekst 11"/>
          <p:cNvSpPr>
            <a:spLocks noGrp="1"/>
          </p:cNvSpPr>
          <p:nvPr>
            <p:ph type="body" sz="quarter" idx="14" hasCustomPrompt="1"/>
          </p:nvPr>
        </p:nvSpPr>
        <p:spPr>
          <a:xfrm>
            <a:off x="4725551" y="2385845"/>
            <a:ext cx="6788944" cy="564504"/>
          </a:xfrm>
        </p:spPr>
        <p:txBody>
          <a:bodyPr>
            <a:normAutofit/>
          </a:bodyPr>
          <a:lstStyle>
            <a:lvl1pPr marL="0" indent="0">
              <a:buFont typeface="Arial" charset="0"/>
              <a:buNone/>
              <a:defRPr sz="2700" b="0">
                <a:solidFill>
                  <a:schemeClr val="bg1"/>
                </a:solidFill>
              </a:defRPr>
            </a:lvl1pPr>
            <a:lvl2pPr marL="191962" indent="0">
              <a:buNone/>
              <a:defRPr>
                <a:solidFill>
                  <a:schemeClr val="bg1"/>
                </a:solidFill>
              </a:defRPr>
            </a:lvl2pPr>
            <a:lvl3pPr marL="383916" indent="0">
              <a:buNone/>
              <a:defRPr>
                <a:solidFill>
                  <a:schemeClr val="bg1"/>
                </a:solidFill>
              </a:defRPr>
            </a:lvl3pPr>
            <a:lvl4pPr marL="575874" indent="0">
              <a:buNone/>
              <a:defRPr>
                <a:solidFill>
                  <a:schemeClr val="bg1"/>
                </a:solidFill>
              </a:defRPr>
            </a:lvl4pPr>
            <a:lvl5pPr marL="671854" indent="0">
              <a:buNone/>
              <a:defRPr>
                <a:solidFill>
                  <a:schemeClr val="bg1"/>
                </a:solidFill>
              </a:defRPr>
            </a:lvl5pPr>
          </a:lstStyle>
          <a:p>
            <a:pPr lvl="0"/>
            <a:r>
              <a:rPr lang="nb-NO" noProof="0" dirty="0"/>
              <a:t>Agendapunkt</a:t>
            </a:r>
            <a:endParaRPr lang="en-GB" dirty="0"/>
          </a:p>
        </p:txBody>
      </p:sp>
      <p:sp>
        <p:nvSpPr>
          <p:cNvPr id="28" name="Plassholder for tekst 2"/>
          <p:cNvSpPr>
            <a:spLocks noGrp="1"/>
          </p:cNvSpPr>
          <p:nvPr>
            <p:ph type="body" sz="quarter" idx="15" hasCustomPrompt="1"/>
          </p:nvPr>
        </p:nvSpPr>
        <p:spPr>
          <a:xfrm>
            <a:off x="3631421" y="172878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4725551" y="1728787"/>
            <a:ext cx="6788944" cy="564504"/>
          </a:xfrm>
        </p:spPr>
        <p:txBody>
          <a:bodyPr>
            <a:normAutofit/>
          </a:bodyPr>
          <a:lstStyle>
            <a:lvl1pPr marL="0" indent="0">
              <a:buFont typeface="Arial" charset="0"/>
              <a:buNone/>
              <a:defRPr sz="2700" b="0">
                <a:solidFill>
                  <a:schemeClr val="bg1"/>
                </a:solidFill>
              </a:defRPr>
            </a:lvl1pPr>
            <a:lvl2pPr marL="191962" indent="0">
              <a:buNone/>
              <a:defRPr>
                <a:solidFill>
                  <a:schemeClr val="bg1"/>
                </a:solidFill>
              </a:defRPr>
            </a:lvl2pPr>
            <a:lvl3pPr marL="383916" indent="0">
              <a:buNone/>
              <a:defRPr>
                <a:solidFill>
                  <a:schemeClr val="bg1"/>
                </a:solidFill>
              </a:defRPr>
            </a:lvl3pPr>
            <a:lvl4pPr marL="575874" indent="0">
              <a:buNone/>
              <a:defRPr>
                <a:solidFill>
                  <a:schemeClr val="bg1"/>
                </a:solidFill>
              </a:defRPr>
            </a:lvl4pPr>
            <a:lvl5pPr marL="671854" indent="0">
              <a:buNone/>
              <a:defRPr>
                <a:solidFill>
                  <a:schemeClr val="bg1"/>
                </a:solidFill>
              </a:defRPr>
            </a:lvl5pPr>
          </a:lstStyle>
          <a:p>
            <a:pPr lvl="0"/>
            <a:r>
              <a:rPr lang="nb-NO" noProof="0" dirty="0"/>
              <a:t>Agendapunkt</a:t>
            </a:r>
            <a:endParaRPr lang="en-GB" dirty="0"/>
          </a:p>
        </p:txBody>
      </p:sp>
      <p:sp>
        <p:nvSpPr>
          <p:cNvPr id="30" name="Plassholder for tekst 2"/>
          <p:cNvSpPr>
            <a:spLocks noGrp="1"/>
          </p:cNvSpPr>
          <p:nvPr>
            <p:ph type="body" sz="quarter" idx="17" hasCustomPrompt="1"/>
          </p:nvPr>
        </p:nvSpPr>
        <p:spPr>
          <a:xfrm>
            <a:off x="3631421" y="3699960"/>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1" name="Plassholder for tekst 11"/>
          <p:cNvSpPr>
            <a:spLocks noGrp="1"/>
          </p:cNvSpPr>
          <p:nvPr>
            <p:ph type="body" sz="quarter" idx="18" hasCustomPrompt="1"/>
          </p:nvPr>
        </p:nvSpPr>
        <p:spPr>
          <a:xfrm>
            <a:off x="4725551" y="3699960"/>
            <a:ext cx="6788944" cy="564504"/>
          </a:xfrm>
        </p:spPr>
        <p:txBody>
          <a:bodyPr>
            <a:normAutofit/>
          </a:bodyPr>
          <a:lstStyle>
            <a:lvl1pPr marL="0" indent="0">
              <a:buFont typeface="Arial" charset="0"/>
              <a:buNone/>
              <a:defRPr sz="2700" b="0">
                <a:solidFill>
                  <a:schemeClr val="bg1"/>
                </a:solidFill>
              </a:defRPr>
            </a:lvl1pPr>
            <a:lvl2pPr marL="191962" indent="0">
              <a:buNone/>
              <a:defRPr>
                <a:solidFill>
                  <a:schemeClr val="bg1"/>
                </a:solidFill>
              </a:defRPr>
            </a:lvl2pPr>
            <a:lvl3pPr marL="383916" indent="0">
              <a:buNone/>
              <a:defRPr>
                <a:solidFill>
                  <a:schemeClr val="bg1"/>
                </a:solidFill>
              </a:defRPr>
            </a:lvl3pPr>
            <a:lvl4pPr marL="575874" indent="0">
              <a:buNone/>
              <a:defRPr>
                <a:solidFill>
                  <a:schemeClr val="bg1"/>
                </a:solidFill>
              </a:defRPr>
            </a:lvl4pPr>
            <a:lvl5pPr marL="671854" indent="0">
              <a:buNone/>
              <a:defRPr>
                <a:solidFill>
                  <a:schemeClr val="bg1"/>
                </a:solidFill>
              </a:defRPr>
            </a:lvl5pPr>
          </a:lstStyle>
          <a:p>
            <a:pPr lvl="0"/>
            <a:r>
              <a:rPr lang="nb-NO" noProof="0" dirty="0"/>
              <a:t>Agendapunkt</a:t>
            </a:r>
            <a:endParaRPr lang="en-GB" dirty="0"/>
          </a:p>
        </p:txBody>
      </p:sp>
      <p:sp>
        <p:nvSpPr>
          <p:cNvPr id="32" name="Plassholder for tekst 2"/>
          <p:cNvSpPr>
            <a:spLocks noGrp="1"/>
          </p:cNvSpPr>
          <p:nvPr>
            <p:ph type="body" sz="quarter" idx="19" hasCustomPrompt="1"/>
          </p:nvPr>
        </p:nvSpPr>
        <p:spPr>
          <a:xfrm>
            <a:off x="3631421" y="3042903"/>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3" name="Plassholder for tekst 11"/>
          <p:cNvSpPr>
            <a:spLocks noGrp="1"/>
          </p:cNvSpPr>
          <p:nvPr>
            <p:ph type="body" sz="quarter" idx="20" hasCustomPrompt="1"/>
          </p:nvPr>
        </p:nvSpPr>
        <p:spPr>
          <a:xfrm>
            <a:off x="4725551" y="3042903"/>
            <a:ext cx="6788944" cy="564504"/>
          </a:xfrm>
        </p:spPr>
        <p:txBody>
          <a:bodyPr>
            <a:normAutofit/>
          </a:bodyPr>
          <a:lstStyle>
            <a:lvl1pPr marL="0" indent="0">
              <a:buFont typeface="Arial" charset="0"/>
              <a:buNone/>
              <a:defRPr sz="2700" b="0">
                <a:solidFill>
                  <a:schemeClr val="bg1"/>
                </a:solidFill>
              </a:defRPr>
            </a:lvl1pPr>
            <a:lvl2pPr marL="191962" indent="0">
              <a:buNone/>
              <a:defRPr>
                <a:solidFill>
                  <a:schemeClr val="bg1"/>
                </a:solidFill>
              </a:defRPr>
            </a:lvl2pPr>
            <a:lvl3pPr marL="383916" indent="0">
              <a:buNone/>
              <a:defRPr>
                <a:solidFill>
                  <a:schemeClr val="bg1"/>
                </a:solidFill>
              </a:defRPr>
            </a:lvl3pPr>
            <a:lvl4pPr marL="575874" indent="0">
              <a:buNone/>
              <a:defRPr>
                <a:solidFill>
                  <a:schemeClr val="bg1"/>
                </a:solidFill>
              </a:defRPr>
            </a:lvl4pPr>
            <a:lvl5pPr marL="671854" indent="0">
              <a:buNone/>
              <a:defRPr>
                <a:solidFill>
                  <a:schemeClr val="bg1"/>
                </a:solidFill>
              </a:defRPr>
            </a:lvl5pPr>
          </a:lstStyle>
          <a:p>
            <a:pPr lvl="0"/>
            <a:r>
              <a:rPr lang="nb-NO" noProof="0" dirty="0"/>
              <a:t>Agendapunkt</a:t>
            </a:r>
            <a:endParaRPr lang="en-GB" dirty="0"/>
          </a:p>
        </p:txBody>
      </p:sp>
      <p:sp>
        <p:nvSpPr>
          <p:cNvPr id="34" name="Plassholder for tekst 2"/>
          <p:cNvSpPr>
            <a:spLocks noGrp="1"/>
          </p:cNvSpPr>
          <p:nvPr>
            <p:ph type="body" sz="quarter" idx="21" hasCustomPrompt="1"/>
          </p:nvPr>
        </p:nvSpPr>
        <p:spPr>
          <a:xfrm>
            <a:off x="3631421" y="5014076"/>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5" name="Plassholder for tekst 11"/>
          <p:cNvSpPr>
            <a:spLocks noGrp="1"/>
          </p:cNvSpPr>
          <p:nvPr>
            <p:ph type="body" sz="quarter" idx="22" hasCustomPrompt="1"/>
          </p:nvPr>
        </p:nvSpPr>
        <p:spPr>
          <a:xfrm>
            <a:off x="4725551" y="5014076"/>
            <a:ext cx="6788944" cy="564504"/>
          </a:xfrm>
        </p:spPr>
        <p:txBody>
          <a:bodyPr>
            <a:normAutofit/>
          </a:bodyPr>
          <a:lstStyle>
            <a:lvl1pPr marL="0" indent="0">
              <a:buFont typeface="Arial" charset="0"/>
              <a:buNone/>
              <a:defRPr sz="2700" b="0">
                <a:solidFill>
                  <a:schemeClr val="bg1"/>
                </a:solidFill>
              </a:defRPr>
            </a:lvl1pPr>
            <a:lvl2pPr marL="191962" indent="0">
              <a:buNone/>
              <a:defRPr>
                <a:solidFill>
                  <a:schemeClr val="bg1"/>
                </a:solidFill>
              </a:defRPr>
            </a:lvl2pPr>
            <a:lvl3pPr marL="383916" indent="0">
              <a:buNone/>
              <a:defRPr>
                <a:solidFill>
                  <a:schemeClr val="bg1"/>
                </a:solidFill>
              </a:defRPr>
            </a:lvl3pPr>
            <a:lvl4pPr marL="575874" indent="0">
              <a:buNone/>
              <a:defRPr>
                <a:solidFill>
                  <a:schemeClr val="bg1"/>
                </a:solidFill>
              </a:defRPr>
            </a:lvl4pPr>
            <a:lvl5pPr marL="671854" indent="0">
              <a:buNone/>
              <a:defRPr>
                <a:solidFill>
                  <a:schemeClr val="bg1"/>
                </a:solidFill>
              </a:defRPr>
            </a:lvl5pPr>
          </a:lstStyle>
          <a:p>
            <a:pPr lvl="0"/>
            <a:r>
              <a:rPr lang="nb-NO" noProof="0" dirty="0"/>
              <a:t>Agendapunkt</a:t>
            </a:r>
            <a:endParaRPr lang="en-GB" dirty="0"/>
          </a:p>
        </p:txBody>
      </p:sp>
      <p:sp>
        <p:nvSpPr>
          <p:cNvPr id="36" name="Plassholder for tekst 2"/>
          <p:cNvSpPr>
            <a:spLocks noGrp="1"/>
          </p:cNvSpPr>
          <p:nvPr>
            <p:ph type="body" sz="quarter" idx="23" hasCustomPrompt="1"/>
          </p:nvPr>
        </p:nvSpPr>
        <p:spPr>
          <a:xfrm>
            <a:off x="3631421" y="435701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7" name="Plassholder for tekst 11"/>
          <p:cNvSpPr>
            <a:spLocks noGrp="1"/>
          </p:cNvSpPr>
          <p:nvPr>
            <p:ph type="body" sz="quarter" idx="24" hasCustomPrompt="1"/>
          </p:nvPr>
        </p:nvSpPr>
        <p:spPr>
          <a:xfrm>
            <a:off x="4725551" y="4357017"/>
            <a:ext cx="6788944" cy="564504"/>
          </a:xfrm>
        </p:spPr>
        <p:txBody>
          <a:bodyPr>
            <a:normAutofit/>
          </a:bodyPr>
          <a:lstStyle>
            <a:lvl1pPr marL="0" indent="0">
              <a:buFont typeface="Arial" charset="0"/>
              <a:buNone/>
              <a:defRPr sz="2700" b="0">
                <a:solidFill>
                  <a:schemeClr val="bg1"/>
                </a:solidFill>
              </a:defRPr>
            </a:lvl1pPr>
            <a:lvl2pPr marL="191962" indent="0">
              <a:buNone/>
              <a:defRPr>
                <a:solidFill>
                  <a:schemeClr val="bg1"/>
                </a:solidFill>
              </a:defRPr>
            </a:lvl2pPr>
            <a:lvl3pPr marL="383916" indent="0">
              <a:buNone/>
              <a:defRPr>
                <a:solidFill>
                  <a:schemeClr val="bg1"/>
                </a:solidFill>
              </a:defRPr>
            </a:lvl3pPr>
            <a:lvl4pPr marL="575874" indent="0">
              <a:buNone/>
              <a:defRPr>
                <a:solidFill>
                  <a:schemeClr val="bg1"/>
                </a:solidFill>
              </a:defRPr>
            </a:lvl4pPr>
            <a:lvl5pPr marL="671854" indent="0">
              <a:buNone/>
              <a:defRPr>
                <a:solidFill>
                  <a:schemeClr val="bg1"/>
                </a:solidFill>
              </a:defRPr>
            </a:lvl5pPr>
          </a:lstStyle>
          <a:p>
            <a:pPr lvl="0"/>
            <a:r>
              <a:rPr lang="nb-NO" noProof="0" dirty="0"/>
              <a:t>Agendapunkt</a:t>
            </a:r>
            <a:endParaRPr lang="en-GB" dirty="0"/>
          </a:p>
        </p:txBody>
      </p:sp>
      <p:sp>
        <p:nvSpPr>
          <p:cNvPr id="18" name="Plassholder for tekst 2"/>
          <p:cNvSpPr>
            <a:spLocks noGrp="1"/>
          </p:cNvSpPr>
          <p:nvPr>
            <p:ph type="body" sz="quarter" idx="25" hasCustomPrompt="1"/>
          </p:nvPr>
        </p:nvSpPr>
        <p:spPr>
          <a:xfrm>
            <a:off x="3631421" y="567113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19" name="Plassholder for tekst 11"/>
          <p:cNvSpPr>
            <a:spLocks noGrp="1"/>
          </p:cNvSpPr>
          <p:nvPr>
            <p:ph type="body" sz="quarter" idx="26" hasCustomPrompt="1"/>
          </p:nvPr>
        </p:nvSpPr>
        <p:spPr>
          <a:xfrm>
            <a:off x="4725551" y="5671135"/>
            <a:ext cx="6788944" cy="564504"/>
          </a:xfrm>
        </p:spPr>
        <p:txBody>
          <a:bodyPr>
            <a:normAutofit/>
          </a:bodyPr>
          <a:lstStyle>
            <a:lvl1pPr marL="0" indent="0">
              <a:buFont typeface="Arial" charset="0"/>
              <a:buNone/>
              <a:defRPr sz="2700" b="0">
                <a:solidFill>
                  <a:schemeClr val="bg1"/>
                </a:solidFill>
              </a:defRPr>
            </a:lvl1pPr>
            <a:lvl2pPr marL="191962" indent="0">
              <a:buNone/>
              <a:defRPr>
                <a:solidFill>
                  <a:schemeClr val="bg1"/>
                </a:solidFill>
              </a:defRPr>
            </a:lvl2pPr>
            <a:lvl3pPr marL="383916" indent="0">
              <a:buNone/>
              <a:defRPr>
                <a:solidFill>
                  <a:schemeClr val="bg1"/>
                </a:solidFill>
              </a:defRPr>
            </a:lvl3pPr>
            <a:lvl4pPr marL="575874" indent="0">
              <a:buNone/>
              <a:defRPr>
                <a:solidFill>
                  <a:schemeClr val="bg1"/>
                </a:solidFill>
              </a:defRPr>
            </a:lvl4pPr>
            <a:lvl5pPr marL="671854" indent="0">
              <a:buNone/>
              <a:defRPr>
                <a:solidFill>
                  <a:schemeClr val="bg1"/>
                </a:solidFill>
              </a:defRPr>
            </a:lvl5pPr>
          </a:lstStyle>
          <a:p>
            <a:pPr lvl="0"/>
            <a:r>
              <a:rPr lang="nb-NO" noProof="0" dirty="0"/>
              <a:t>Agendapunkt</a:t>
            </a:r>
            <a:endParaRPr lang="en-GB" dirty="0"/>
          </a:p>
        </p:txBody>
      </p:sp>
    </p:spTree>
    <p:extLst>
      <p:ext uri="{BB962C8B-B14F-4D97-AF65-F5344CB8AC3E}">
        <p14:creationId xmlns:p14="http://schemas.microsoft.com/office/powerpoint/2010/main" val="33988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tandard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31DB581B-7A89-224E-B5BF-B407BE4E97B8}"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14371700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379784" y="6518797"/>
            <a:ext cx="1528560" cy="178291"/>
          </a:xfrm>
          <a:prstGeom prst="rect">
            <a:avLst/>
          </a:prstGeom>
        </p:spPr>
        <p:txBody>
          <a:bodyPr/>
          <a:lstStyle/>
          <a:p>
            <a:fld id="{786DDFF6-D0C0-5342-9C07-E1B8A38084A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8" name="Plassholder for tekst 2"/>
          <p:cNvSpPr>
            <a:spLocks noGrp="1"/>
          </p:cNvSpPr>
          <p:nvPr>
            <p:ph type="body" sz="quarter" idx="13" hasCustomPrompt="1"/>
          </p:nvPr>
        </p:nvSpPr>
        <p:spPr>
          <a:xfrm>
            <a:off x="679273" y="1970099"/>
            <a:ext cx="1723563" cy="1437004"/>
          </a:xfrm>
        </p:spPr>
        <p:txBody>
          <a:bodyPr>
            <a:noAutofit/>
          </a:bodyPr>
          <a:lstStyle>
            <a:lvl1pPr marL="0" indent="0" algn="r">
              <a:buNone/>
              <a:defRPr sz="6100"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3478601" y="2385618"/>
            <a:ext cx="7951400" cy="3040175"/>
          </a:xfrm>
        </p:spPr>
        <p:txBody>
          <a:bodyPr>
            <a:normAutofit/>
          </a:bodyPr>
          <a:lstStyle>
            <a:lvl1pPr marL="0" indent="0">
              <a:buFont typeface="Arial" charset="0"/>
              <a:buNone/>
              <a:defRPr sz="2700" b="0">
                <a:solidFill>
                  <a:schemeClr val="bg1"/>
                </a:solidFill>
              </a:defRPr>
            </a:lvl1pPr>
            <a:lvl2pPr marL="191962" indent="0">
              <a:buNone/>
              <a:defRPr>
                <a:solidFill>
                  <a:schemeClr val="bg1"/>
                </a:solidFill>
              </a:defRPr>
            </a:lvl2pPr>
            <a:lvl3pPr marL="383916" indent="0">
              <a:buNone/>
              <a:defRPr>
                <a:solidFill>
                  <a:schemeClr val="bg1"/>
                </a:solidFill>
              </a:defRPr>
            </a:lvl3pPr>
            <a:lvl4pPr marL="575874" indent="0">
              <a:buNone/>
              <a:defRPr>
                <a:solidFill>
                  <a:schemeClr val="bg1"/>
                </a:solidFill>
              </a:defRPr>
            </a:lvl4pPr>
            <a:lvl5pPr marL="671854" indent="0">
              <a:buNone/>
              <a:defRPr>
                <a:solidFill>
                  <a:schemeClr val="bg1"/>
                </a:solidFill>
              </a:defRPr>
            </a:lvl5pPr>
          </a:lstStyle>
          <a:p>
            <a:pPr lvl="0"/>
            <a:r>
              <a:rPr lang="nb-NO" noProof="0" dirty="0"/>
              <a:t>Skilleark – rediger for å legge til tekst</a:t>
            </a:r>
            <a:endParaRPr lang="en-GB" dirty="0"/>
          </a:p>
        </p:txBody>
      </p:sp>
    </p:spTree>
    <p:extLst>
      <p:ext uri="{BB962C8B-B14F-4D97-AF65-F5344CB8AC3E}">
        <p14:creationId xmlns:p14="http://schemas.microsoft.com/office/powerpoint/2010/main" val="26114771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F6489F4D-3122-CE43-9074-E640CA6A0496}"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807476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Standard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31DB581B-7A89-224E-B5BF-B407BE4E97B8}"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11687423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8F6A21A9-45B4-9D45-A92E-FBC832185E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innhold 7"/>
          <p:cNvSpPr>
            <a:spLocks noGrp="1"/>
          </p:cNvSpPr>
          <p:nvPr>
            <p:ph sz="quarter" idx="13"/>
          </p:nvPr>
        </p:nvSpPr>
        <p:spPr>
          <a:xfrm>
            <a:off x="6326717" y="2042835"/>
            <a:ext cx="5103283"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Tree>
    <p:extLst>
      <p:ext uri="{BB962C8B-B14F-4D97-AF65-F5344CB8AC3E}">
        <p14:creationId xmlns:p14="http://schemas.microsoft.com/office/powerpoint/2010/main" val="2519216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ndard to-spalt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3C93D5B-0C42-EE4C-9A9C-B6F0F19EE7B7}"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innhold 7"/>
          <p:cNvSpPr>
            <a:spLocks noGrp="1"/>
          </p:cNvSpPr>
          <p:nvPr>
            <p:ph sz="quarter" idx="13"/>
          </p:nvPr>
        </p:nvSpPr>
        <p:spPr>
          <a:xfrm>
            <a:off x="6326717" y="2042835"/>
            <a:ext cx="5103283"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17657170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44EF6512-87DF-D54A-9352-2A01257172D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84212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tel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A7980E2B-656F-3F41-94C7-433D7EBCD1D4}"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41441761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971E0CC2-EBE0-7844-AB9B-F3F568C46B5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74026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m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5F6A14D7-2E9C-D941-BAC6-AB3537903D08}"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187726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13" y="1263651"/>
            <a:ext cx="12191999" cy="5092700"/>
          </a:xfrm>
          <a:prstGeom prst="rect">
            <a:avLst/>
          </a:prstGeom>
          <a:solidFill>
            <a:schemeClr val="bg2"/>
          </a:solidFill>
        </p:spPr>
        <p:txBody>
          <a:bodyPr/>
          <a:lstStyle>
            <a:lvl1pPr>
              <a:defRPr>
                <a:solidFill>
                  <a:schemeClr val="tx1"/>
                </a:solidFill>
              </a:defRPr>
            </a:lvl1pPr>
          </a:lstStyle>
          <a:p>
            <a:r>
              <a:rPr lang="nb-NO" noProof="0"/>
              <a:t>Klikk ikonet for å legge til et bilde</a:t>
            </a:r>
            <a:endParaRPr lang="nb-NO" noProof="0" dirty="0"/>
          </a:p>
        </p:txBody>
      </p:sp>
      <p:sp>
        <p:nvSpPr>
          <p:cNvPr id="8" name="Title 1"/>
          <p:cNvSpPr>
            <a:spLocks noGrp="1"/>
          </p:cNvSpPr>
          <p:nvPr>
            <p:ph type="title" hasCustomPrompt="1"/>
          </p:nvPr>
        </p:nvSpPr>
        <p:spPr>
          <a:xfrm>
            <a:off x="-1" y="1263651"/>
            <a:ext cx="12192001" cy="5092700"/>
          </a:xfrm>
          <a:prstGeom prst="rect">
            <a:avLst/>
          </a:prstGeom>
          <a:solidFill>
            <a:srgbClr val="001935">
              <a:alpha val="71000"/>
            </a:srgbClr>
          </a:solidFill>
        </p:spPr>
        <p:txBody>
          <a:bodyPr wrap="square" tIns="479892" bIns="479892" anchor="ctr">
            <a:noAutofit/>
          </a:bodyPr>
          <a:lstStyle>
            <a:lvl1pPr algn="ctr">
              <a:defRPr sz="2700" b="0" baseline="0">
                <a:solidFill>
                  <a:schemeClr val="bg1"/>
                </a:solidFill>
              </a:defRPr>
            </a:lvl1pPr>
          </a:lstStyle>
          <a:p>
            <a:r>
              <a:rPr lang="nb-NO" noProof="0" dirty="0"/>
              <a:t>Rediger for å legge til tekst</a:t>
            </a:r>
          </a:p>
        </p:txBody>
      </p:sp>
      <p:sp>
        <p:nvSpPr>
          <p:cNvPr id="9" name="Plassholder for dato 3"/>
          <p:cNvSpPr>
            <a:spLocks noGrp="1"/>
          </p:cNvSpPr>
          <p:nvPr>
            <p:ph type="dt" sz="half" idx="10"/>
          </p:nvPr>
        </p:nvSpPr>
        <p:spPr>
          <a:xfrm>
            <a:off x="9379784" y="6518797"/>
            <a:ext cx="1528560" cy="178291"/>
          </a:xfrm>
          <a:prstGeom prst="rect">
            <a:avLst/>
          </a:prstGeom>
        </p:spPr>
        <p:txBody>
          <a:bodyPr/>
          <a:lstStyle/>
          <a:p>
            <a:fld id="{E3ABFE5D-9726-B949-A15B-D5908829121C}"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806"/>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70776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8F6A21A9-45B4-9D45-A92E-FBC832185E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innhold 7"/>
          <p:cNvSpPr>
            <a:spLocks noGrp="1"/>
          </p:cNvSpPr>
          <p:nvPr>
            <p:ph sz="quarter" idx="13"/>
          </p:nvPr>
        </p:nvSpPr>
        <p:spPr>
          <a:xfrm>
            <a:off x="6326717" y="2042835"/>
            <a:ext cx="5103283"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Tree>
    <p:extLst>
      <p:ext uri="{BB962C8B-B14F-4D97-AF65-F5344CB8AC3E}">
        <p14:creationId xmlns:p14="http://schemas.microsoft.com/office/powerpoint/2010/main" val="19911360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7"/>
            <a:ext cx="1528560" cy="178291"/>
          </a:xfrm>
          <a:prstGeom prst="rect">
            <a:avLst/>
          </a:prstGeom>
        </p:spPr>
        <p:txBody>
          <a:bodyPr/>
          <a:lstStyle/>
          <a:p>
            <a:fld id="{E3ABFE5D-9726-B949-A15B-D5908829121C}"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806"/>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4" name="Plassholder for innhold 3"/>
          <p:cNvSpPr>
            <a:spLocks noGrp="1"/>
          </p:cNvSpPr>
          <p:nvPr>
            <p:ph sz="quarter" idx="13" hasCustomPrompt="1"/>
          </p:nvPr>
        </p:nvSpPr>
        <p:spPr>
          <a:xfrm>
            <a:off x="1896536" y="1265778"/>
            <a:ext cx="8398933" cy="2961217"/>
          </a:xfrm>
        </p:spPr>
        <p:txBody>
          <a:bodyPr anchor="b" anchorCtr="0">
            <a:normAutofit/>
          </a:bodyPr>
          <a:lstStyle>
            <a:lvl1pPr marL="0" indent="0" algn="ctr">
              <a:lnSpc>
                <a:spcPct val="100000"/>
              </a:lnSpc>
              <a:buNone/>
              <a:defRPr sz="2700"/>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81"/>
            <a:ext cx="8533747" cy="1383999"/>
          </a:xfrm>
        </p:spPr>
        <p:txBody>
          <a:bodyPr>
            <a:normAutofit/>
          </a:bodyPr>
          <a:lstStyle>
            <a:lvl1pPr marL="0" indent="0" algn="ctr">
              <a:buNone/>
              <a:defRPr sz="1500"/>
            </a:lvl1pPr>
          </a:lstStyle>
          <a:p>
            <a:pPr lvl="0"/>
            <a:r>
              <a:rPr lang="nb-NO" dirty="0"/>
              <a:t>Rediger for å legge kilde</a:t>
            </a:r>
            <a:endParaRPr lang="en-GB" dirty="0"/>
          </a:p>
        </p:txBody>
      </p:sp>
    </p:spTree>
    <p:extLst>
      <p:ext uri="{BB962C8B-B14F-4D97-AF65-F5344CB8AC3E}">
        <p14:creationId xmlns:p14="http://schemas.microsoft.com/office/powerpoint/2010/main" val="36215126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itat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E3ABFE5D-9726-B949-A15B-D5908829121C}" type="datetime1">
              <a:rPr lang="nb-NO" smtClean="0">
                <a:solidFill>
                  <a:prstClr val="white"/>
                </a:solidFill>
              </a:rPr>
              <a:pPr/>
              <a:t>27.06.2023</a:t>
            </a:fld>
            <a:endParaRPr lang="en-GB" dirty="0">
              <a:solidFill>
                <a:prstClr val="white"/>
              </a:solidFill>
            </a:endParaRPr>
          </a:p>
        </p:txBody>
      </p:sp>
      <p:sp>
        <p:nvSpPr>
          <p:cNvPr id="10" name="Plassholder for bunntekst 4"/>
          <p:cNvSpPr>
            <a:spLocks noGrp="1"/>
          </p:cNvSpPr>
          <p:nvPr>
            <p:ph type="ftr" sz="quarter" idx="11"/>
          </p:nvPr>
        </p:nvSpPr>
        <p:spPr>
          <a:xfrm>
            <a:off x="762000" y="6518806"/>
            <a:ext cx="8617784" cy="178289"/>
          </a:xfrm>
        </p:spPr>
        <p:txBody>
          <a:bodyPr/>
          <a:lstStyle>
            <a:lvl1pPr>
              <a:defRPr>
                <a:solidFill>
                  <a:schemeClr val="bg1"/>
                </a:solidFill>
              </a:defRPr>
            </a:lvl1pPr>
          </a:lstStyle>
          <a:p>
            <a:endParaRPr lang="en-GB" dirty="0">
              <a:solidFill>
                <a:prstClr val="white"/>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4" name="Plassholder for innhold 3"/>
          <p:cNvSpPr>
            <a:spLocks noGrp="1"/>
          </p:cNvSpPr>
          <p:nvPr>
            <p:ph sz="quarter" idx="13" hasCustomPrompt="1"/>
          </p:nvPr>
        </p:nvSpPr>
        <p:spPr>
          <a:xfrm>
            <a:off x="1896536" y="1265778"/>
            <a:ext cx="8398933" cy="2961217"/>
          </a:xfrm>
        </p:spPr>
        <p:txBody>
          <a:bodyPr anchor="b" anchorCtr="0">
            <a:normAutofit/>
          </a:bodyPr>
          <a:lstStyle>
            <a:lvl1pPr marL="0" indent="0" algn="ctr">
              <a:lnSpc>
                <a:spcPct val="100000"/>
              </a:lnSpc>
              <a:buNone/>
              <a:defRPr sz="2700">
                <a:solidFill>
                  <a:schemeClr val="bg1"/>
                </a:solidFill>
              </a:defRPr>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81"/>
            <a:ext cx="8533747" cy="1383999"/>
          </a:xfrm>
        </p:spPr>
        <p:txBody>
          <a:bodyPr>
            <a:normAutofit/>
          </a:bodyPr>
          <a:lstStyle>
            <a:lvl1pPr marL="0" indent="0" algn="ctr">
              <a:buNone/>
              <a:defRPr sz="1500">
                <a:solidFill>
                  <a:schemeClr val="bg1"/>
                </a:solidFill>
              </a:defRPr>
            </a:lvl1pPr>
          </a:lstStyle>
          <a:p>
            <a:pPr lvl="0"/>
            <a:r>
              <a:rPr lang="nb-NO" dirty="0"/>
              <a:t>Rediger for å legge kilde</a:t>
            </a:r>
            <a:endParaRPr lang="en-GB" dirty="0"/>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40501697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762003"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310EC576-3E39-8A4C-994F-BF0EF7DD49A6}"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spTree>
    <p:extLst>
      <p:ext uri="{BB962C8B-B14F-4D97-AF65-F5344CB8AC3E}">
        <p14:creationId xmlns:p14="http://schemas.microsoft.com/office/powerpoint/2010/main" val="6733899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kst + bilde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62003"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FA4F82D5-9A0F-5047-B31C-CD2AA579B4AB}"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32211028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3A7E606D-E32B-F145-86D7-1AE5C0E63B47}"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81572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kst + bilde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0462BE5C-1C62-6F4D-8C83-619046898B87}"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26166901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lde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80"/>
            <a:ext cx="5865283" cy="4583305"/>
          </a:xfrm>
          <a:solidFill>
            <a:schemeClr val="accent5"/>
          </a:solidFill>
        </p:spPr>
        <p:txBody>
          <a:bodyPr lIns="287931" tIns="239947" rIns="767823" bIns="191962"/>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86E7B20C-738A-784E-A572-7F6DA14412A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7375954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ilde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80"/>
            <a:ext cx="5865283" cy="4583305"/>
          </a:xfrm>
          <a:gradFill>
            <a:gsLst>
              <a:gs pos="0">
                <a:schemeClr val="tx1"/>
              </a:gs>
              <a:gs pos="100000">
                <a:srgbClr val="0D2D4C"/>
              </a:gs>
            </a:gsLst>
            <a:lin ang="0" scaled="0"/>
          </a:gradFill>
        </p:spPr>
        <p:txBody>
          <a:bodyPr lIns="287931" tIns="239947" rIns="767823"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9EA3636-1008-FF44-833F-31CABEE7BA3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9052302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ilde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80"/>
            <a:ext cx="5865283" cy="4583305"/>
          </a:xfrm>
          <a:solidFill>
            <a:schemeClr val="tx1"/>
          </a:solidFill>
        </p:spPr>
        <p:txBody>
          <a:bodyPr lIns="287931" tIns="239947" rIns="767823"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9EA3636-1008-FF44-833F-31CABEE7BA3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35631770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80"/>
            <a:ext cx="5103284" cy="4583305"/>
          </a:xfrm>
          <a:solidFill>
            <a:schemeClr val="accent5"/>
          </a:solidFill>
        </p:spPr>
        <p:txBody>
          <a:bodyPr lIns="287931" tIns="239947" rIns="287931" bIns="191962"/>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0F98600A-01A2-FB40-B4D7-F0E43BFF07A8}"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12" name="Bilde 11"/>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379928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to-spalt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3C93D5B-0C42-EE4C-9A9C-B6F0F19EE7B7}"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innhold 7"/>
          <p:cNvSpPr>
            <a:spLocks noGrp="1"/>
          </p:cNvSpPr>
          <p:nvPr>
            <p:ph sz="quarter" idx="13"/>
          </p:nvPr>
        </p:nvSpPr>
        <p:spPr>
          <a:xfrm>
            <a:off x="6326717" y="2042835"/>
            <a:ext cx="5103283"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16565979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agram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80"/>
            <a:ext cx="5103284" cy="4583305"/>
          </a:xfrm>
          <a:gradFill>
            <a:gsLst>
              <a:gs pos="0">
                <a:schemeClr val="tx1"/>
              </a:gs>
              <a:gs pos="100000">
                <a:srgbClr val="0D2D4C"/>
              </a:gs>
            </a:gsLst>
            <a:lin ang="0" scaled="0"/>
          </a:gradFill>
        </p:spPr>
        <p:txBody>
          <a:bodyPr lIns="287931" tIns="239947" rIns="287931"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B5CE47AA-9222-8B41-B1D2-4A116B5AC9B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39633419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agram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80"/>
            <a:ext cx="5103284" cy="4583305"/>
          </a:xfrm>
          <a:solidFill>
            <a:schemeClr val="tx1"/>
          </a:solidFill>
        </p:spPr>
        <p:txBody>
          <a:bodyPr lIns="287931" tIns="239947" rIns="287931"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B5CE47AA-9222-8B41-B1D2-4A116B5AC9B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33864565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tekstboks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3D9FAB23-1BAD-ED40-A895-C2258D99DFB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5"/>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80"/>
            <a:ext cx="3412068" cy="4583305"/>
          </a:xfrm>
          <a:solidFill>
            <a:schemeClr val="accent5"/>
          </a:solidFill>
        </p:spPr>
        <p:txBody>
          <a:bodyPr lIns="287931" tIns="239947" rIns="287931" bIns="191962"/>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80"/>
            <a:ext cx="3412068" cy="4583305"/>
          </a:xfrm>
          <a:solidFill>
            <a:schemeClr val="accent5"/>
          </a:solidFill>
        </p:spPr>
        <p:txBody>
          <a:bodyPr lIns="287931" tIns="239947" rIns="287931" bIns="191962"/>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80"/>
            <a:ext cx="3412068" cy="4583305"/>
          </a:xfrm>
          <a:solidFill>
            <a:schemeClr val="accent5"/>
          </a:solidFill>
        </p:spPr>
        <p:txBody>
          <a:bodyPr lIns="287931" tIns="239947" rIns="287931" bIns="191962"/>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20" name="Bilde 19"/>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34630678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tekstboks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CF4AAED3-0CE2-B747-9027-661D1B4B07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5"/>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80"/>
            <a:ext cx="3412068" cy="4583305"/>
          </a:xfrm>
          <a:gradFill>
            <a:gsLst>
              <a:gs pos="0">
                <a:schemeClr val="tx1"/>
              </a:gs>
              <a:gs pos="100000">
                <a:srgbClr val="0D2D4C"/>
              </a:gs>
            </a:gsLst>
            <a:lin ang="0" scaled="0"/>
          </a:gradFill>
        </p:spPr>
        <p:txBody>
          <a:bodyPr lIns="287931" tIns="239947" rIns="287931"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80"/>
            <a:ext cx="3412068" cy="4583305"/>
          </a:xfrm>
          <a:gradFill>
            <a:gsLst>
              <a:gs pos="0">
                <a:schemeClr val="tx1"/>
              </a:gs>
              <a:gs pos="100000">
                <a:srgbClr val="0D2D4C"/>
              </a:gs>
            </a:gsLst>
            <a:lin ang="0" scaled="0"/>
          </a:gradFill>
        </p:spPr>
        <p:txBody>
          <a:bodyPr lIns="287931" tIns="239947" rIns="287931"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80"/>
            <a:ext cx="3412068" cy="4583305"/>
          </a:xfrm>
          <a:gradFill>
            <a:gsLst>
              <a:gs pos="0">
                <a:schemeClr val="tx1"/>
              </a:gs>
              <a:gs pos="100000">
                <a:srgbClr val="0D2D4C"/>
              </a:gs>
            </a:gsLst>
            <a:lin ang="0" scaled="0"/>
          </a:gradFill>
        </p:spPr>
        <p:txBody>
          <a:bodyPr lIns="287931" tIns="239947" rIns="287931"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24081939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tekstboks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CF4AAED3-0CE2-B747-9027-661D1B4B07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5"/>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80"/>
            <a:ext cx="3412068" cy="4583305"/>
          </a:xfrm>
          <a:solidFill>
            <a:schemeClr val="tx1"/>
          </a:solidFill>
        </p:spPr>
        <p:txBody>
          <a:bodyPr lIns="287931" tIns="239947" rIns="287931"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80"/>
            <a:ext cx="3412068" cy="4583305"/>
          </a:xfrm>
          <a:solidFill>
            <a:schemeClr val="tx1"/>
          </a:solidFill>
        </p:spPr>
        <p:txBody>
          <a:bodyPr lIns="287931" tIns="239947" rIns="287931"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80"/>
            <a:ext cx="3412068" cy="4583305"/>
          </a:xfrm>
          <a:solidFill>
            <a:schemeClr val="tx1"/>
          </a:solidFill>
        </p:spPr>
        <p:txBody>
          <a:bodyPr lIns="287931" tIns="239947" rIns="287931" bIns="19196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28771609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2FB3106-0A82-6349-A1E5-90BF46253597}"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5"/>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1" y="1734390"/>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0" name="Ellipse 29"/>
          <p:cNvSpPr/>
          <p:nvPr userDrawn="1"/>
        </p:nvSpPr>
        <p:spPr>
          <a:xfrm>
            <a:off x="4389979" y="1734390"/>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4" name="Ellipse 33"/>
          <p:cNvSpPr/>
          <p:nvPr userDrawn="1"/>
        </p:nvSpPr>
        <p:spPr>
          <a:xfrm>
            <a:off x="8017939" y="1734390"/>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3"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3"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5" y="2205567"/>
            <a:ext cx="2569633" cy="2423584"/>
          </a:xfrm>
        </p:spPr>
        <p:txBody>
          <a:bodyPr anchor="ctr" anchorCtr="0"/>
          <a:lstStyle>
            <a:lvl1pPr marL="0" indent="0" algn="ctr">
              <a:buNone/>
              <a:defRPr/>
            </a:lvl1pPr>
          </a:lstStyle>
          <a:p>
            <a:pPr lvl="0"/>
            <a:r>
              <a:rPr lang="nb-NO"/>
              <a:t>Klikk for å redigere tekststiler i malen</a:t>
            </a:r>
          </a:p>
        </p:txBody>
      </p:sp>
    </p:spTree>
    <p:extLst>
      <p:ext uri="{BB962C8B-B14F-4D97-AF65-F5344CB8AC3E}">
        <p14:creationId xmlns:p14="http://schemas.microsoft.com/office/powerpoint/2010/main" val="25960761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244301B4-FEF1-624B-97E3-DA1B58A3BAA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6"/>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1" y="1734390"/>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0" name="Ellipse 29"/>
          <p:cNvSpPr/>
          <p:nvPr userDrawn="1"/>
        </p:nvSpPr>
        <p:spPr>
          <a:xfrm>
            <a:off x="4389979" y="1734390"/>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4" name="Ellipse 33"/>
          <p:cNvSpPr/>
          <p:nvPr userDrawn="1"/>
        </p:nvSpPr>
        <p:spPr>
          <a:xfrm>
            <a:off x="8017939" y="1734390"/>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3"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3"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5"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8253362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244301B4-FEF1-624B-97E3-DA1B58A3BAA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6"/>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1" y="1734390"/>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0" name="Ellipse 29"/>
          <p:cNvSpPr/>
          <p:nvPr userDrawn="1"/>
        </p:nvSpPr>
        <p:spPr>
          <a:xfrm>
            <a:off x="4389979" y="1734390"/>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4" name="Ellipse 33"/>
          <p:cNvSpPr/>
          <p:nvPr userDrawn="1"/>
        </p:nvSpPr>
        <p:spPr>
          <a:xfrm>
            <a:off x="8017939" y="1734390"/>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3"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3"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5"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467871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96C4033A-A1AA-694C-8CE1-4D17903AAF3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a:xfrm>
            <a:off x="762000" y="6518806"/>
            <a:ext cx="8617784" cy="178289"/>
          </a:xfrm>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5" name="Plassholder for dato 3"/>
          <p:cNvSpPr txBox="1">
            <a:spLocks/>
          </p:cNvSpPr>
          <p:nvPr userDrawn="1"/>
        </p:nvSpPr>
        <p:spPr>
          <a:xfrm>
            <a:off x="2123849" y="6518797"/>
            <a:ext cx="1528560" cy="178291"/>
          </a:xfrm>
          <a:prstGeom prst="rect">
            <a:avLst/>
          </a:prstGeom>
        </p:spPr>
        <p:txBody>
          <a:bodyPr lIns="0" tIns="0" rIns="0" bIns="0" anchor="ctr" anchorCtr="0"/>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pPr defTabSz="914218"/>
            <a:fld id="{94338959-DAC3-6347-B210-C1A530E88A04}" type="datetime1">
              <a:rPr lang="nb-NO" smtClean="0">
                <a:solidFill>
                  <a:prstClr val="black"/>
                </a:solidFill>
              </a:rPr>
              <a:pPr defTabSz="914218"/>
              <a:t>27.06.2023</a:t>
            </a:fld>
            <a:endParaRPr lang="en-GB">
              <a:solidFill>
                <a:prstClr val="black"/>
              </a:solidFill>
            </a:endParaRPr>
          </a:p>
        </p:txBody>
      </p:sp>
      <p:sp>
        <p:nvSpPr>
          <p:cNvPr id="26" name="Plassholder for lysbildenummer 5"/>
          <p:cNvSpPr txBox="1">
            <a:spLocks/>
          </p:cNvSpPr>
          <p:nvPr userDrawn="1"/>
        </p:nvSpPr>
        <p:spPr>
          <a:xfrm>
            <a:off x="3652409" y="6518796"/>
            <a:ext cx="521656" cy="178288"/>
          </a:xfrm>
          <a:prstGeom prst="rect">
            <a:avLst/>
          </a:prstGeom>
        </p:spPr>
        <p:txBody>
          <a:bodyPr vert="horz" lIns="0" tIns="0" rIns="0" bIns="0" rtlCol="0" anchor="ctr"/>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pPr defTabSz="914218"/>
            <a:r>
              <a:rPr lang="nb-NO" altLang="nb-NO">
                <a:solidFill>
                  <a:prstClr val="black"/>
                </a:solidFill>
              </a:rPr>
              <a:t>Side </a:t>
            </a:r>
            <a:fld id="{F57D2C7E-FF28-3646-BDC8-24A1FA3E5E8D}" type="slidenum">
              <a:rPr lang="en-GB" smtClean="0">
                <a:solidFill>
                  <a:prstClr val="black"/>
                </a:solidFill>
              </a:rPr>
              <a:pPr defTabSz="914218"/>
              <a:t>‹#›</a:t>
            </a:fld>
            <a:endParaRPr lang="en-GB" dirty="0">
              <a:solidFill>
                <a:prstClr val="black"/>
              </a:solidFill>
            </a:endParaRPr>
          </a:p>
        </p:txBody>
      </p:sp>
      <p:sp>
        <p:nvSpPr>
          <p:cNvPr id="9" name="Ellipse 8"/>
          <p:cNvSpPr/>
          <p:nvPr userDrawn="1"/>
        </p:nvSpPr>
        <p:spPr>
          <a:xfrm>
            <a:off x="762011" y="1734390"/>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0" name="Ellipse 29"/>
          <p:cNvSpPr/>
          <p:nvPr userDrawn="1"/>
        </p:nvSpPr>
        <p:spPr>
          <a:xfrm>
            <a:off x="4389979" y="1734390"/>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4" name="Ellipse 33"/>
          <p:cNvSpPr/>
          <p:nvPr userDrawn="1"/>
        </p:nvSpPr>
        <p:spPr>
          <a:xfrm>
            <a:off x="8017939" y="1734390"/>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3"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3"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5" y="2205567"/>
            <a:ext cx="2569633" cy="2423584"/>
          </a:xfrm>
        </p:spPr>
        <p:txBody>
          <a:bodyPr anchor="ctr" anchorCtr="0"/>
          <a:lstStyle>
            <a:lvl1pPr marL="0" indent="0" algn="ctr">
              <a:buNone/>
              <a:defRPr/>
            </a:lvl1pPr>
          </a:lstStyle>
          <a:p>
            <a:pPr lvl="0"/>
            <a:r>
              <a:rPr lang="nb-NO"/>
              <a:t>Klikk for å redigere tekststiler i malen</a:t>
            </a:r>
          </a:p>
        </p:txBody>
      </p:sp>
      <p:pic>
        <p:nvPicPr>
          <p:cNvPr id="16" name="Bild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24098706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56DE0370-9C88-AE47-B2F6-3D0B998183C8}"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28487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44EF6512-87DF-D54A-9352-2A01257172D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808540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73F50B70-6058-3D4E-A247-1D136C29177E}"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10010834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F3B8A0B5-A593-964E-86FB-879FC81794B4}"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70937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7F904710-8FE0-5C42-B30C-68509FA2ABC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13167932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78"/>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62"/>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67A2D3A-0A02-884A-AC73-4852A120D25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064450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78"/>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62"/>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8F0120A4-61FB-BF4C-87F0-F226CE47B461}"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30459100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78"/>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62"/>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DD8E30F1-2BBE-114F-B9A2-CB0F96E1D0D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49156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78"/>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62"/>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1E88BA2E-2DBE-B744-A24C-AC4D1A60ED4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40414052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77"/>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78"/>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62"/>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62"/>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9" y="3965962"/>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0884E792-41CA-FD4A-866C-85021233BD2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728725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77"/>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78"/>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62"/>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62"/>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9" y="3965962"/>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BE262B3-F810-F047-BF9C-A83B5C6C6239}"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3" name="Bilde 1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2648953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 presseklipp (hvit)">
    <p:spTree>
      <p:nvGrpSpPr>
        <p:cNvPr id="1" name=""/>
        <p:cNvGrpSpPr/>
        <p:nvPr/>
      </p:nvGrpSpPr>
      <p:grpSpPr>
        <a:xfrm>
          <a:off x="0" y="0"/>
          <a:ext cx="0" cy="0"/>
          <a:chOff x="0" y="0"/>
          <a:chExt cx="0" cy="0"/>
        </a:xfrm>
      </p:grpSpPr>
      <p:sp>
        <p:nvSpPr>
          <p:cNvPr id="15" name="Rektangel 14"/>
          <p:cNvSpPr/>
          <p:nvPr userDrawn="1"/>
        </p:nvSpPr>
        <p:spPr>
          <a:xfrm>
            <a:off x="4384442" y="1265777"/>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16" name="Rektangel 15"/>
          <p:cNvSpPr/>
          <p:nvPr userDrawn="1"/>
        </p:nvSpPr>
        <p:spPr>
          <a:xfrm>
            <a:off x="8006874" y="1265777"/>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 name="Rektangel 1"/>
          <p:cNvSpPr/>
          <p:nvPr userDrawn="1"/>
        </p:nvSpPr>
        <p:spPr>
          <a:xfrm>
            <a:off x="762012" y="1265777"/>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619C3AA9-6F54-7E4D-8E78-28E7FC38E784}"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3" y="5139465"/>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80699" y="5139465"/>
            <a:ext cx="3329836" cy="218017"/>
          </a:xfrm>
        </p:spPr>
        <p:txBody>
          <a:bodyPr anchor="t" anchorCtr="0">
            <a:normAutofit/>
          </a:bodyPr>
          <a:lstStyle>
            <a:lvl1pPr marL="0" indent="0">
              <a:buNone/>
              <a:defRPr sz="1100"/>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02243" y="5139465"/>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Tree>
    <p:extLst>
      <p:ext uri="{BB962C8B-B14F-4D97-AF65-F5344CB8AC3E}">
        <p14:creationId xmlns:p14="http://schemas.microsoft.com/office/powerpoint/2010/main" val="1927683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A7980E2B-656F-3F41-94C7-433D7EBCD1D4}"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16785991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4384442" y="1265777"/>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16" name="Rektangel 15"/>
          <p:cNvSpPr/>
          <p:nvPr userDrawn="1"/>
        </p:nvSpPr>
        <p:spPr>
          <a:xfrm>
            <a:off x="8006874" y="1265777"/>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 name="Rektangel 1"/>
          <p:cNvSpPr/>
          <p:nvPr userDrawn="1"/>
        </p:nvSpPr>
        <p:spPr>
          <a:xfrm>
            <a:off x="762012" y="1265777"/>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19C3AA9-6F54-7E4D-8E78-28E7FC38E784}"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3" y="5139465"/>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90375" y="5139465"/>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31271" y="5139465"/>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pic>
        <p:nvPicPr>
          <p:cNvPr id="14" name="Bild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27861340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0 presseklipp (hvit)">
    <p:spTree>
      <p:nvGrpSpPr>
        <p:cNvPr id="1" name=""/>
        <p:cNvGrpSpPr/>
        <p:nvPr/>
      </p:nvGrpSpPr>
      <p:grpSpPr>
        <a:xfrm>
          <a:off x="0" y="0"/>
          <a:ext cx="0" cy="0"/>
          <a:chOff x="0" y="0"/>
          <a:chExt cx="0" cy="0"/>
        </a:xfrm>
      </p:grpSpPr>
      <p:sp>
        <p:nvSpPr>
          <p:cNvPr id="25" name="Rektangel 24"/>
          <p:cNvSpPr/>
          <p:nvPr userDrawn="1"/>
        </p:nvSpPr>
        <p:spPr>
          <a:xfrm>
            <a:off x="762012"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6" name="Rektangel 25"/>
          <p:cNvSpPr/>
          <p:nvPr userDrawn="1"/>
        </p:nvSpPr>
        <p:spPr>
          <a:xfrm>
            <a:off x="2928555"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7" name="Rektangel 26"/>
          <p:cNvSpPr/>
          <p:nvPr userDrawn="1"/>
        </p:nvSpPr>
        <p:spPr>
          <a:xfrm>
            <a:off x="5095100"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8" name="Rektangel 27"/>
          <p:cNvSpPr/>
          <p:nvPr userDrawn="1"/>
        </p:nvSpPr>
        <p:spPr>
          <a:xfrm>
            <a:off x="7261644"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9" name="Rektangel 28"/>
          <p:cNvSpPr/>
          <p:nvPr userDrawn="1"/>
        </p:nvSpPr>
        <p:spPr>
          <a:xfrm>
            <a:off x="9428186"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2880179D-ED92-684E-B424-49F973AC1C5E}"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5"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1"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22"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85"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87"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70"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67"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22"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85"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87"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70"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67"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0" name="Rektangel 29"/>
          <p:cNvSpPr/>
          <p:nvPr userDrawn="1"/>
        </p:nvSpPr>
        <p:spPr>
          <a:xfrm>
            <a:off x="762012"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1" name="Rektangel 30"/>
          <p:cNvSpPr/>
          <p:nvPr userDrawn="1"/>
        </p:nvSpPr>
        <p:spPr>
          <a:xfrm>
            <a:off x="2928555"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2" name="Rektangel 31"/>
          <p:cNvSpPr/>
          <p:nvPr userDrawn="1"/>
        </p:nvSpPr>
        <p:spPr>
          <a:xfrm>
            <a:off x="5095100"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7" name="Rektangel 46"/>
          <p:cNvSpPr/>
          <p:nvPr userDrawn="1"/>
        </p:nvSpPr>
        <p:spPr>
          <a:xfrm>
            <a:off x="7261644"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8" name="Rektangel 47"/>
          <p:cNvSpPr/>
          <p:nvPr userDrawn="1"/>
        </p:nvSpPr>
        <p:spPr>
          <a:xfrm>
            <a:off x="9428186"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5"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1"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Tree>
    <p:extLst>
      <p:ext uri="{BB962C8B-B14F-4D97-AF65-F5344CB8AC3E}">
        <p14:creationId xmlns:p14="http://schemas.microsoft.com/office/powerpoint/2010/main" val="7395339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0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5" name="Rektangel 24"/>
          <p:cNvSpPr/>
          <p:nvPr userDrawn="1"/>
        </p:nvSpPr>
        <p:spPr>
          <a:xfrm>
            <a:off x="762012"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6" name="Rektangel 25"/>
          <p:cNvSpPr/>
          <p:nvPr userDrawn="1"/>
        </p:nvSpPr>
        <p:spPr>
          <a:xfrm>
            <a:off x="2928555"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7" name="Rektangel 26"/>
          <p:cNvSpPr/>
          <p:nvPr userDrawn="1"/>
        </p:nvSpPr>
        <p:spPr>
          <a:xfrm>
            <a:off x="5095100"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8" name="Rektangel 27"/>
          <p:cNvSpPr/>
          <p:nvPr userDrawn="1"/>
        </p:nvSpPr>
        <p:spPr>
          <a:xfrm>
            <a:off x="7261644"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29" name="Rektangel 28"/>
          <p:cNvSpPr/>
          <p:nvPr userDrawn="1"/>
        </p:nvSpPr>
        <p:spPr>
          <a:xfrm>
            <a:off x="9428186" y="1265777"/>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2880179D-ED92-684E-B424-49F973AC1C5E}"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5"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1"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22"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85"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87"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70"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67"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22"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85"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87"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70"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67"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0" name="Rektangel 29"/>
          <p:cNvSpPr/>
          <p:nvPr userDrawn="1"/>
        </p:nvSpPr>
        <p:spPr>
          <a:xfrm>
            <a:off x="762012"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1" name="Rektangel 30"/>
          <p:cNvSpPr/>
          <p:nvPr userDrawn="1"/>
        </p:nvSpPr>
        <p:spPr>
          <a:xfrm>
            <a:off x="2928555"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32" name="Rektangel 31"/>
          <p:cNvSpPr/>
          <p:nvPr userDrawn="1"/>
        </p:nvSpPr>
        <p:spPr>
          <a:xfrm>
            <a:off x="5095100"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7" name="Rektangel 46"/>
          <p:cNvSpPr/>
          <p:nvPr userDrawn="1"/>
        </p:nvSpPr>
        <p:spPr>
          <a:xfrm>
            <a:off x="7261644"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8" name="Rektangel 47"/>
          <p:cNvSpPr/>
          <p:nvPr userDrawn="1"/>
        </p:nvSpPr>
        <p:spPr>
          <a:xfrm>
            <a:off x="9428186" y="389701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6" tIns="60948" rIns="121896" bIns="60948" rtlCol="0" anchor="ctr"/>
          <a:lstStyle/>
          <a:p>
            <a:pPr algn="ctr" defTabSz="914218"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5"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1"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pic>
        <p:nvPicPr>
          <p:cNvPr id="37" name="Bilde 3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35983010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5297F79-5EDE-7840-BEB3-87BD94E32465}"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media 2"/>
          <p:cNvSpPr>
            <a:spLocks noGrp="1"/>
          </p:cNvSpPr>
          <p:nvPr>
            <p:ph type="media" sz="quarter" idx="13" hasCustomPrompt="1"/>
          </p:nvPr>
        </p:nvSpPr>
        <p:spPr>
          <a:xfrm>
            <a:off x="0" y="0"/>
            <a:ext cx="12192000" cy="6858000"/>
          </a:xfrm>
        </p:spPr>
        <p:txBody>
          <a:bodyPr anchor="ctr" anchorCtr="0"/>
          <a:lstStyle>
            <a:lvl1pPr marL="0" indent="0" algn="ctr">
              <a:buNone/>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film</a:t>
            </a:r>
          </a:p>
        </p:txBody>
      </p:sp>
    </p:spTree>
    <p:extLst>
      <p:ext uri="{BB962C8B-B14F-4D97-AF65-F5344CB8AC3E}">
        <p14:creationId xmlns:p14="http://schemas.microsoft.com/office/powerpoint/2010/main" val="15867959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vslutning">
    <p:bg>
      <p:bgPr>
        <a:gradFill>
          <a:gsLst>
            <a:gs pos="0">
              <a:srgbClr val="001935"/>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96AA90D-1229-F442-BBD1-461A2F4B19D5}"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innhold 2"/>
          <p:cNvSpPr>
            <a:spLocks noGrp="1"/>
          </p:cNvSpPr>
          <p:nvPr>
            <p:ph sz="quarter" idx="13"/>
          </p:nvPr>
        </p:nvSpPr>
        <p:spPr>
          <a:xfrm>
            <a:off x="1796716" y="1265767"/>
            <a:ext cx="8598568" cy="4466612"/>
          </a:xfrm>
        </p:spPr>
        <p:txBody>
          <a:bodyPr anchor="ctr" anchorCtr="0">
            <a:normAutofit/>
          </a:bodyPr>
          <a:lstStyle>
            <a:lvl1pPr marL="0" indent="0" algn="ctr">
              <a:buNone/>
              <a:defRPr sz="4000" b="1">
                <a:solidFill>
                  <a:schemeClr val="tx1"/>
                </a:solidFill>
              </a:defRPr>
            </a:lvl1pPr>
          </a:lstStyle>
          <a:p>
            <a:pPr lvl="0"/>
            <a:r>
              <a:rPr lang="nb-NO"/>
              <a:t>Klikk for å redigere tekststiler i malen</a:t>
            </a:r>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1"/>
            <a:ext cx="1430867" cy="386671"/>
          </a:xfrm>
          <a:prstGeom prst="rect">
            <a:avLst/>
          </a:prstGeom>
        </p:spPr>
      </p:pic>
    </p:spTree>
    <p:extLst>
      <p:ext uri="{BB962C8B-B14F-4D97-AF65-F5344CB8AC3E}">
        <p14:creationId xmlns:p14="http://schemas.microsoft.com/office/powerpoint/2010/main" val="35318657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sv-SE" altLang="en-US">
              <a:solidFill>
                <a:srgbClr val="FFFFFF"/>
              </a:solidFill>
            </a:endParaRPr>
          </a:p>
        </p:txBody>
      </p:sp>
      <p:sp>
        <p:nvSpPr>
          <p:cNvPr id="3" name="Footer Placeholder 2"/>
          <p:cNvSpPr>
            <a:spLocks noGrp="1"/>
          </p:cNvSpPr>
          <p:nvPr>
            <p:ph type="ftr" sz="quarter" idx="11"/>
          </p:nvPr>
        </p:nvSpPr>
        <p:spPr/>
        <p:txBody>
          <a:bodyPr/>
          <a:lstStyle/>
          <a:p>
            <a:pPr>
              <a:defRPr/>
            </a:pPr>
            <a:r>
              <a:rPr lang="sv-SE" altLang="en-US">
                <a:solidFill>
                  <a:srgbClr val="FFFFFF"/>
                </a:solidFill>
              </a:rPr>
              <a:t>Ekstern brief</a:t>
            </a:r>
          </a:p>
        </p:txBody>
      </p:sp>
      <p:sp>
        <p:nvSpPr>
          <p:cNvPr id="4" name="Slide Number Placeholder 3"/>
          <p:cNvSpPr>
            <a:spLocks noGrp="1"/>
          </p:cNvSpPr>
          <p:nvPr>
            <p:ph type="sldNum" sz="quarter" idx="12"/>
          </p:nvPr>
        </p:nvSpPr>
        <p:spPr/>
        <p:txBody>
          <a:bodyPr/>
          <a:lstStyle/>
          <a:p>
            <a:pPr>
              <a:defRPr/>
            </a:pPr>
            <a:fld id="{53EB3FDB-4583-4FAD-914C-E49C18CB0CA8}" type="slidenum">
              <a:rPr lang="sv-SE" altLang="en-US" smtClean="0">
                <a:solidFill>
                  <a:srgbClr val="FFFFFF"/>
                </a:solidFill>
              </a:rPr>
              <a:pPr>
                <a:defRPr/>
              </a:pPr>
              <a:t>‹#›</a:t>
            </a:fld>
            <a:endParaRPr lang="sv-SE" altLang="en-US">
              <a:solidFill>
                <a:srgbClr val="FFFFFF"/>
              </a:solidFill>
            </a:endParaRPr>
          </a:p>
        </p:txBody>
      </p:sp>
    </p:spTree>
    <p:extLst>
      <p:ext uri="{BB962C8B-B14F-4D97-AF65-F5344CB8AC3E}">
        <p14:creationId xmlns:p14="http://schemas.microsoft.com/office/powerpoint/2010/main" val="9617663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Tittel og innhold (hvit)">
    <p:bg>
      <p:bgPr>
        <a:solidFill>
          <a:schemeClr val="bg1"/>
        </a:solidFill>
        <a:effectLst/>
      </p:bgPr>
    </p:bg>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bwMode="auto">
          <a:xfrm>
            <a:off x="430531" y="6559675"/>
            <a:ext cx="9044940" cy="107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defTabSz="914037">
              <a:defRPr sz="700" b="0">
                <a:solidFill>
                  <a:schemeClr val="tx1"/>
                </a:solidFill>
                <a:latin typeface="+mn-lt"/>
              </a:defRPr>
            </a:lvl1pPr>
          </a:lstStyle>
          <a:p>
            <a:r>
              <a:rPr lang="nb-NO" altLang="nb-NO" dirty="0">
                <a:solidFill>
                  <a:prstClr val="black"/>
                </a:solidFill>
              </a:rPr>
              <a:t>POLITIDIREKTORATET </a:t>
            </a:r>
          </a:p>
        </p:txBody>
      </p:sp>
      <p:sp>
        <p:nvSpPr>
          <p:cNvPr id="6" name="Rectangle 16"/>
          <p:cNvSpPr>
            <a:spLocks noGrp="1" noChangeArrowheads="1"/>
          </p:cNvSpPr>
          <p:nvPr>
            <p:ph type="sldNum" sz="quarter" idx="4"/>
          </p:nvPr>
        </p:nvSpPr>
        <p:spPr bwMode="auto">
          <a:xfrm>
            <a:off x="9475471" y="6559675"/>
            <a:ext cx="227838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r">
              <a:defRPr sz="700">
                <a:solidFill>
                  <a:schemeClr val="tx1"/>
                </a:solidFill>
                <a:latin typeface="+mn-lt"/>
              </a:defRPr>
            </a:lvl1pPr>
          </a:lstStyle>
          <a:p>
            <a:fld id="{523696C8-D764-E541-8973-41480CAFD10C}" type="datetime1">
              <a:rPr lang="nb-NO" altLang="nb-NO" smtClean="0">
                <a:solidFill>
                  <a:prstClr val="black"/>
                </a:solidFill>
              </a:rPr>
              <a:pPr/>
              <a:t>27.06.2023</a:t>
            </a:fld>
            <a:r>
              <a:rPr lang="nb-NO" altLang="nb-NO" dirty="0">
                <a:solidFill>
                  <a:prstClr val="black"/>
                </a:solidFill>
              </a:rPr>
              <a:t>  /  Side </a:t>
            </a:r>
            <a:fld id="{FFC940D6-BB53-124C-949A-9F6964DA1506}" type="slidenum">
              <a:rPr lang="nb-NO" altLang="nb-NO" smtClean="0">
                <a:solidFill>
                  <a:prstClr val="black"/>
                </a:solidFill>
              </a:rPr>
              <a:pPr/>
              <a:t>‹#›</a:t>
            </a:fld>
            <a:endParaRPr lang="nb-NO" altLang="nb-NO" dirty="0">
              <a:solidFill>
                <a:prstClr val="black"/>
              </a:solidFill>
            </a:endParaRPr>
          </a:p>
        </p:txBody>
      </p:sp>
      <p:pic>
        <p:nvPicPr>
          <p:cNvPr id="9" name="Bilde 8"/>
          <p:cNvPicPr>
            <a:picLocks noChangeAspect="1"/>
          </p:cNvPicPr>
          <p:nvPr userDrawn="1"/>
        </p:nvPicPr>
        <p:blipFill>
          <a:blip r:embed="rId2"/>
          <a:stretch>
            <a:fillRect/>
          </a:stretch>
        </p:blipFill>
        <p:spPr>
          <a:xfrm>
            <a:off x="374275" y="255556"/>
            <a:ext cx="1050351" cy="288000"/>
          </a:xfrm>
          <a:prstGeom prst="rect">
            <a:avLst/>
          </a:prstGeom>
        </p:spPr>
      </p:pic>
      <p:sp>
        <p:nvSpPr>
          <p:cNvPr id="7" name="Content Placeholder 2"/>
          <p:cNvSpPr>
            <a:spLocks noGrp="1"/>
          </p:cNvSpPr>
          <p:nvPr>
            <p:ph idx="1" hasCustomPrompt="1"/>
          </p:nvPr>
        </p:nvSpPr>
        <p:spPr>
          <a:xfrm>
            <a:off x="1422399" y="2036236"/>
            <a:ext cx="9385300" cy="4080933"/>
          </a:xfrm>
          <a:prstGeom prst="rect">
            <a:avLst/>
          </a:prstGeom>
        </p:spPr>
        <p:txBody>
          <a:bodyPr lIns="0" tIns="0" rIns="0" bIns="0"/>
          <a:lstStyle>
            <a:lvl1pPr marL="228546" indent="-228546">
              <a:spcAft>
                <a:spcPts val="800"/>
              </a:spcAft>
              <a:buFont typeface="Arial" charset="0"/>
              <a:buChar char="•"/>
              <a:defRPr sz="1900">
                <a:solidFill>
                  <a:schemeClr val="tx1"/>
                </a:solidFill>
                <a:latin typeface="Verdana" charset="0"/>
                <a:ea typeface="Verdana" charset="0"/>
                <a:cs typeface="Verdana" charset="0"/>
              </a:defRPr>
            </a:lvl1pPr>
            <a:lvl2pPr marL="552744" indent="-228546">
              <a:spcAft>
                <a:spcPts val="800"/>
              </a:spcAft>
              <a:buFont typeface="Arial" charset="0"/>
              <a:buChar char="•"/>
              <a:defRPr sz="1600">
                <a:solidFill>
                  <a:schemeClr val="tx1"/>
                </a:solidFill>
                <a:latin typeface="Verdana" charset="0"/>
                <a:ea typeface="Verdana" charset="0"/>
                <a:cs typeface="Verdana" charset="0"/>
              </a:defRPr>
            </a:lvl2pPr>
            <a:lvl3pPr marL="878365" indent="-228546">
              <a:spcAft>
                <a:spcPts val="400"/>
              </a:spcAft>
              <a:buFont typeface="Arial" charset="0"/>
              <a:buChar char="•"/>
              <a:defRPr sz="1200">
                <a:solidFill>
                  <a:schemeClr val="tx1"/>
                </a:solidFill>
                <a:latin typeface="Verdana" charset="0"/>
                <a:ea typeface="Verdana" charset="0"/>
                <a:cs typeface="Verdana" charset="0"/>
              </a:defRPr>
            </a:lvl3pPr>
            <a:lvl4pPr marL="1188285" indent="-228546">
              <a:buFont typeface="Arial" charset="0"/>
              <a:buChar char="•"/>
              <a:defRPr>
                <a:solidFill>
                  <a:schemeClr val="tx1"/>
                </a:solidFill>
              </a:defRPr>
            </a:lvl4pPr>
            <a:lvl5pPr marL="1529618" indent="-228546">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1422399" y="1267884"/>
            <a:ext cx="9385300" cy="768349"/>
          </a:xfrm>
          <a:prstGeom prst="rect">
            <a:avLst/>
          </a:prstGeom>
        </p:spPr>
        <p:txBody>
          <a:bodyPr lIns="0" tIns="0" rIns="0" bIns="0"/>
          <a:lstStyle>
            <a:lvl1pPr>
              <a:defRPr sz="2700" b="1">
                <a:solidFill>
                  <a:schemeClr val="tx1"/>
                </a:solidFill>
                <a:latin typeface="Verdana" charset="0"/>
                <a:ea typeface="Verdana" charset="0"/>
                <a:cs typeface="Verdana" charset="0"/>
              </a:defRPr>
            </a:lvl1pPr>
          </a:lstStyle>
          <a:p>
            <a:r>
              <a:rPr lang="en-US" dirty="0"/>
              <a:t>Click to edit Master title style</a:t>
            </a:r>
            <a:endParaRPr lang="nb-NO" dirty="0"/>
          </a:p>
        </p:txBody>
      </p:sp>
    </p:spTree>
    <p:extLst>
      <p:ext uri="{BB962C8B-B14F-4D97-AF65-F5344CB8AC3E}">
        <p14:creationId xmlns:p14="http://schemas.microsoft.com/office/powerpoint/2010/main" val="4284399001"/>
      </p:ext>
    </p:extLst>
  </p:cSld>
  <p:clrMapOvr>
    <a:masterClrMapping/>
  </p:clrMapOvr>
  <p:extLst mod="1">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4_Innhold (hvit)">
    <p:bg>
      <p:bgPr>
        <a:solidFill>
          <a:schemeClr val="bg1"/>
        </a:solidFill>
        <a:effectLst/>
      </p:bgPr>
    </p:bg>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bwMode="auto">
          <a:xfrm>
            <a:off x="430531" y="6559675"/>
            <a:ext cx="9044940" cy="107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defTabSz="914037">
              <a:defRPr sz="700" b="0">
                <a:solidFill>
                  <a:schemeClr val="tx1"/>
                </a:solidFill>
                <a:latin typeface="+mn-lt"/>
              </a:defRPr>
            </a:lvl1pPr>
          </a:lstStyle>
          <a:p>
            <a:r>
              <a:rPr lang="nb-NO" altLang="nb-NO" dirty="0">
                <a:solidFill>
                  <a:prstClr val="black"/>
                </a:solidFill>
              </a:rPr>
              <a:t>AVDELING (endres i bunntekst under «Sett inn»)</a:t>
            </a:r>
          </a:p>
        </p:txBody>
      </p:sp>
      <p:sp>
        <p:nvSpPr>
          <p:cNvPr id="6" name="Rectangle 16"/>
          <p:cNvSpPr>
            <a:spLocks noGrp="1" noChangeArrowheads="1"/>
          </p:cNvSpPr>
          <p:nvPr>
            <p:ph type="sldNum" sz="quarter" idx="4"/>
          </p:nvPr>
        </p:nvSpPr>
        <p:spPr bwMode="auto">
          <a:xfrm>
            <a:off x="9475471" y="6559675"/>
            <a:ext cx="227838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r">
              <a:defRPr sz="700">
                <a:solidFill>
                  <a:schemeClr val="tx1"/>
                </a:solidFill>
                <a:latin typeface="+mn-lt"/>
              </a:defRPr>
            </a:lvl1pPr>
          </a:lstStyle>
          <a:p>
            <a:fld id="{523696C8-D764-E541-8973-41480CAFD10C}" type="datetime1">
              <a:rPr lang="nb-NO" altLang="nb-NO" smtClean="0">
                <a:solidFill>
                  <a:prstClr val="black"/>
                </a:solidFill>
              </a:rPr>
              <a:pPr/>
              <a:t>27.06.2023</a:t>
            </a:fld>
            <a:r>
              <a:rPr lang="nb-NO" altLang="nb-NO" dirty="0">
                <a:solidFill>
                  <a:prstClr val="black"/>
                </a:solidFill>
              </a:rPr>
              <a:t>  /  Side </a:t>
            </a:r>
            <a:fld id="{FFC940D6-BB53-124C-949A-9F6964DA1506}" type="slidenum">
              <a:rPr lang="nb-NO" altLang="nb-NO" smtClean="0">
                <a:solidFill>
                  <a:prstClr val="black"/>
                </a:solidFill>
              </a:rPr>
              <a:pPr/>
              <a:t>‹#›</a:t>
            </a:fld>
            <a:endParaRPr lang="nb-NO" altLang="nb-NO" dirty="0">
              <a:solidFill>
                <a:prstClr val="black"/>
              </a:solidFill>
            </a:endParaRPr>
          </a:p>
        </p:txBody>
      </p:sp>
      <p:pic>
        <p:nvPicPr>
          <p:cNvPr id="9" name="Bilde 8"/>
          <p:cNvPicPr>
            <a:picLocks noChangeAspect="1"/>
          </p:cNvPicPr>
          <p:nvPr userDrawn="1"/>
        </p:nvPicPr>
        <p:blipFill>
          <a:blip r:embed="rId2"/>
          <a:stretch>
            <a:fillRect/>
          </a:stretch>
        </p:blipFill>
        <p:spPr>
          <a:xfrm>
            <a:off x="374275" y="255556"/>
            <a:ext cx="1050351" cy="288000"/>
          </a:xfrm>
          <a:prstGeom prst="rect">
            <a:avLst/>
          </a:prstGeom>
        </p:spPr>
      </p:pic>
      <p:sp>
        <p:nvSpPr>
          <p:cNvPr id="7" name="Content Placeholder 2"/>
          <p:cNvSpPr>
            <a:spLocks noGrp="1"/>
          </p:cNvSpPr>
          <p:nvPr>
            <p:ph idx="1" hasCustomPrompt="1"/>
          </p:nvPr>
        </p:nvSpPr>
        <p:spPr>
          <a:xfrm>
            <a:off x="1422399" y="2036236"/>
            <a:ext cx="9385300" cy="4080933"/>
          </a:xfrm>
          <a:prstGeom prst="rect">
            <a:avLst/>
          </a:prstGeom>
        </p:spPr>
        <p:txBody>
          <a:bodyPr lIns="0" tIns="0" rIns="0" bIns="0"/>
          <a:lstStyle>
            <a:lvl1pPr marL="228546" indent="-228546">
              <a:spcAft>
                <a:spcPts val="800"/>
              </a:spcAft>
              <a:buFont typeface="Arial" charset="0"/>
              <a:buChar char="•"/>
              <a:defRPr sz="1900">
                <a:solidFill>
                  <a:schemeClr val="tx1"/>
                </a:solidFill>
                <a:latin typeface="Verdana" charset="0"/>
                <a:ea typeface="Verdana" charset="0"/>
                <a:cs typeface="Verdana" charset="0"/>
              </a:defRPr>
            </a:lvl1pPr>
            <a:lvl2pPr marL="552744" indent="-228546">
              <a:spcAft>
                <a:spcPts val="800"/>
              </a:spcAft>
              <a:buFont typeface="Arial" charset="0"/>
              <a:buChar char="•"/>
              <a:defRPr sz="1600">
                <a:solidFill>
                  <a:schemeClr val="tx1"/>
                </a:solidFill>
                <a:latin typeface="Verdana" charset="0"/>
                <a:ea typeface="Verdana" charset="0"/>
                <a:cs typeface="Verdana" charset="0"/>
              </a:defRPr>
            </a:lvl2pPr>
            <a:lvl3pPr marL="878365" indent="-228546">
              <a:spcAft>
                <a:spcPts val="400"/>
              </a:spcAft>
              <a:buFont typeface="Arial" charset="0"/>
              <a:buChar char="•"/>
              <a:defRPr sz="1200">
                <a:solidFill>
                  <a:schemeClr val="tx1"/>
                </a:solidFill>
                <a:latin typeface="Verdana" charset="0"/>
                <a:ea typeface="Verdana" charset="0"/>
                <a:cs typeface="Verdana" charset="0"/>
              </a:defRPr>
            </a:lvl3pPr>
            <a:lvl4pPr marL="1188285" indent="-228546">
              <a:buFont typeface="Arial" charset="0"/>
              <a:buChar char="•"/>
              <a:defRPr>
                <a:solidFill>
                  <a:schemeClr val="tx1"/>
                </a:solidFill>
              </a:defRPr>
            </a:lvl4pPr>
            <a:lvl5pPr marL="1529618" indent="-228546">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1422399" y="1267884"/>
            <a:ext cx="9385300" cy="768349"/>
          </a:xfrm>
          <a:prstGeom prst="rect">
            <a:avLst/>
          </a:prstGeom>
        </p:spPr>
        <p:txBody>
          <a:bodyPr lIns="0" tIns="0" rIns="0" bIns="0"/>
          <a:lstStyle>
            <a:lvl1pPr>
              <a:defRPr sz="2700" b="1">
                <a:solidFill>
                  <a:schemeClr val="tx1"/>
                </a:solidFill>
                <a:latin typeface="Verdana" charset="0"/>
                <a:ea typeface="Verdana" charset="0"/>
                <a:cs typeface="Verdana" charset="0"/>
              </a:defRPr>
            </a:lvl1pPr>
          </a:lstStyle>
          <a:p>
            <a:r>
              <a:rPr lang="en-US" dirty="0"/>
              <a:t>Click to edit Master title style</a:t>
            </a:r>
            <a:endParaRPr lang="nb-NO" dirty="0"/>
          </a:p>
        </p:txBody>
      </p:sp>
    </p:spTree>
    <p:extLst>
      <p:ext uri="{BB962C8B-B14F-4D97-AF65-F5344CB8AC3E}">
        <p14:creationId xmlns:p14="http://schemas.microsoft.com/office/powerpoint/2010/main" val="1517226644"/>
      </p:ext>
    </p:extLst>
  </p:cSld>
  <p:clrMapOvr>
    <a:masterClrMapping/>
  </p:clrMapOvr>
  <p:extLst mod="1">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Title 1"/>
          <p:cNvSpPr>
            <a:spLocks noGrp="1"/>
          </p:cNvSpPr>
          <p:nvPr>
            <p:ph type="title"/>
          </p:nvPr>
        </p:nvSpPr>
        <p:spPr>
          <a:xfrm>
            <a:off x="812800" y="274639"/>
            <a:ext cx="10566400" cy="1143000"/>
          </a:xfrm>
        </p:spPr>
        <p:txBody>
          <a:bodyPr/>
          <a:lstStyle/>
          <a:p>
            <a:r>
              <a:rPr lang="nb-NO"/>
              <a:t>Klikk for å redigere tittelstil</a:t>
            </a:r>
            <a:endParaRPr lang="en-US" dirty="0"/>
          </a:p>
        </p:txBody>
      </p:sp>
      <p:sp>
        <p:nvSpPr>
          <p:cNvPr id="5" name="Date Placeholder 4"/>
          <p:cNvSpPr>
            <a:spLocks noGrp="1"/>
          </p:cNvSpPr>
          <p:nvPr>
            <p:ph type="dt" sz="half" idx="10"/>
          </p:nvPr>
        </p:nvSpPr>
        <p:spPr/>
        <p:txBody>
          <a:bodyPr/>
          <a:lstStyle/>
          <a:p>
            <a:endParaRPr lang="nb-NO">
              <a:solidFill>
                <a:prstClr val="black"/>
              </a:solidFill>
            </a:endParaRPr>
          </a:p>
        </p:txBody>
      </p:sp>
      <p:sp>
        <p:nvSpPr>
          <p:cNvPr id="6" name="Footer Placeholder 5"/>
          <p:cNvSpPr>
            <a:spLocks noGrp="1"/>
          </p:cNvSpPr>
          <p:nvPr>
            <p:ph type="ftr" sz="quarter" idx="11"/>
          </p:nvPr>
        </p:nvSpPr>
        <p:spPr/>
        <p:txBody>
          <a:bodyPr/>
          <a:lstStyle/>
          <a:p>
            <a:r>
              <a:rPr lang="nb-NO">
                <a:solidFill>
                  <a:prstClr val="black"/>
                </a:solidFill>
              </a:rPr>
              <a:t>Ekstern brief</a:t>
            </a:r>
          </a:p>
        </p:txBody>
      </p:sp>
      <p:sp>
        <p:nvSpPr>
          <p:cNvPr id="7" name="Slide Number Placeholder 6"/>
          <p:cNvSpPr>
            <a:spLocks noGrp="1"/>
          </p:cNvSpPr>
          <p:nvPr>
            <p:ph type="sldNum" sz="quarter" idx="12"/>
          </p:nvPr>
        </p:nvSpPr>
        <p:spPr/>
        <p:txBody>
          <a:bodyPr/>
          <a:lstStyle/>
          <a:p>
            <a:fld id="{65459114-390E-43A7-A842-EF5B54C5C41E}"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9458255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endParaRPr lang="nb-NO">
              <a:solidFill>
                <a:prstClr val="black"/>
              </a:solidFill>
            </a:endParaRPr>
          </a:p>
        </p:txBody>
      </p:sp>
      <p:sp>
        <p:nvSpPr>
          <p:cNvPr id="4" name="Footer Placeholder 3"/>
          <p:cNvSpPr>
            <a:spLocks noGrp="1"/>
          </p:cNvSpPr>
          <p:nvPr>
            <p:ph type="ftr" sz="quarter" idx="11"/>
          </p:nvPr>
        </p:nvSpPr>
        <p:spPr/>
        <p:txBody>
          <a:bodyPr/>
          <a:lstStyle/>
          <a:p>
            <a:r>
              <a:rPr lang="nb-NO">
                <a:solidFill>
                  <a:prstClr val="black"/>
                </a:solidFill>
              </a:rPr>
              <a:t>Ekstern brief</a:t>
            </a:r>
          </a:p>
        </p:txBody>
      </p:sp>
      <p:sp>
        <p:nvSpPr>
          <p:cNvPr id="5" name="Slide Number Placeholder 4"/>
          <p:cNvSpPr>
            <a:spLocks noGrp="1"/>
          </p:cNvSpPr>
          <p:nvPr>
            <p:ph type="sldNum" sz="quarter" idx="12"/>
          </p:nvPr>
        </p:nvSpPr>
        <p:spPr/>
        <p:txBody>
          <a:bodyPr/>
          <a:lstStyle/>
          <a:p>
            <a:fld id="{65459114-390E-43A7-A842-EF5B54C5C41E}"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832827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971E0CC2-EBE0-7844-AB9B-F3F568C46B5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875147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9335"/>
            <a:ext cx="12192000" cy="5314016"/>
          </a:xfrm>
          <a:prstGeom prst="rect">
            <a:avLst/>
          </a:prstGeom>
        </p:spPr>
      </p:pic>
      <p:sp>
        <p:nvSpPr>
          <p:cNvPr id="16" name="Rektangel 15"/>
          <p:cNvSpPr/>
          <p:nvPr userDrawn="1"/>
        </p:nvSpPr>
        <p:spPr>
          <a:xfrm>
            <a:off x="1" y="7"/>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6"/>
            <a:ext cx="12192000" cy="76121"/>
          </a:xfrm>
          <a:prstGeom prst="rect">
            <a:avLst/>
          </a:prstGeom>
        </p:spPr>
      </p:pic>
      <p:sp>
        <p:nvSpPr>
          <p:cNvPr id="2" name="Tittel 1"/>
          <p:cNvSpPr>
            <a:spLocks noGrp="1"/>
          </p:cNvSpPr>
          <p:nvPr>
            <p:ph type="ctrTitle"/>
          </p:nvPr>
        </p:nvSpPr>
        <p:spPr>
          <a:xfrm>
            <a:off x="5865284" y="1608848"/>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7"/>
            <a:ext cx="5564717" cy="1655233"/>
          </a:xfrm>
        </p:spPr>
        <p:txBody>
          <a:bodyPr>
            <a:normAutofit/>
          </a:bodyPr>
          <a:lstStyle>
            <a:lvl1pPr marL="0" indent="0" algn="l">
              <a:buNone/>
              <a:defRPr sz="1900">
                <a:solidFill>
                  <a:schemeClr val="bg1"/>
                </a:solidFill>
              </a:defRPr>
            </a:lvl1pPr>
            <a:lvl2pPr marL="609507" indent="0" algn="ctr">
              <a:buNone/>
              <a:defRPr sz="2700"/>
            </a:lvl2pPr>
            <a:lvl3pPr marL="1219020" indent="0" algn="ctr">
              <a:buNone/>
              <a:defRPr sz="2400"/>
            </a:lvl3pPr>
            <a:lvl4pPr marL="1828528" indent="0" algn="ctr">
              <a:buNone/>
              <a:defRPr sz="2100"/>
            </a:lvl4pPr>
            <a:lvl5pPr marL="2438038" indent="0" algn="ctr">
              <a:buNone/>
              <a:defRPr sz="2100"/>
            </a:lvl5pPr>
            <a:lvl6pPr marL="3047544" indent="0" algn="ctr">
              <a:buNone/>
              <a:defRPr sz="2100"/>
            </a:lvl6pPr>
            <a:lvl7pPr marL="3657051" indent="0" algn="ctr">
              <a:buNone/>
              <a:defRPr sz="2100"/>
            </a:lvl7pPr>
            <a:lvl8pPr marL="4266560" indent="0" algn="ctr">
              <a:buNone/>
              <a:defRPr sz="2100"/>
            </a:lvl8pPr>
            <a:lvl9pPr marL="487606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2"/>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6" y="233476"/>
            <a:ext cx="1658161" cy="448093"/>
          </a:xfrm>
          <a:prstGeom prst="rect">
            <a:avLst/>
          </a:prstGeom>
        </p:spPr>
      </p:pic>
    </p:spTree>
    <p:extLst>
      <p:ext uri="{BB962C8B-B14F-4D97-AF65-F5344CB8AC3E}">
        <p14:creationId xmlns:p14="http://schemas.microsoft.com/office/powerpoint/2010/main" val="3717006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A">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7"/>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6"/>
            <a:ext cx="12192000" cy="76121"/>
          </a:xfrm>
          <a:prstGeom prst="rect">
            <a:avLst/>
          </a:prstGeom>
        </p:spPr>
      </p:pic>
      <p:sp>
        <p:nvSpPr>
          <p:cNvPr id="2" name="Tittel 1"/>
          <p:cNvSpPr>
            <a:spLocks noGrp="1"/>
          </p:cNvSpPr>
          <p:nvPr>
            <p:ph type="ctrTitle"/>
          </p:nvPr>
        </p:nvSpPr>
        <p:spPr>
          <a:xfrm>
            <a:off x="5865284" y="1608848"/>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7"/>
            <a:ext cx="5564717" cy="1655233"/>
          </a:xfrm>
        </p:spPr>
        <p:txBody>
          <a:bodyPr>
            <a:normAutofit/>
          </a:bodyPr>
          <a:lstStyle>
            <a:lvl1pPr marL="0" indent="0" algn="l">
              <a:buNone/>
              <a:defRPr sz="1900">
                <a:solidFill>
                  <a:schemeClr val="bg1"/>
                </a:solidFill>
              </a:defRPr>
            </a:lvl1pPr>
            <a:lvl2pPr marL="609507" indent="0" algn="ctr">
              <a:buNone/>
              <a:defRPr sz="2700"/>
            </a:lvl2pPr>
            <a:lvl3pPr marL="1219020" indent="0" algn="ctr">
              <a:buNone/>
              <a:defRPr sz="2400"/>
            </a:lvl3pPr>
            <a:lvl4pPr marL="1828528" indent="0" algn="ctr">
              <a:buNone/>
              <a:defRPr sz="2100"/>
            </a:lvl4pPr>
            <a:lvl5pPr marL="2438038" indent="0" algn="ctr">
              <a:buNone/>
              <a:defRPr sz="2100"/>
            </a:lvl5pPr>
            <a:lvl6pPr marL="3047544" indent="0" algn="ctr">
              <a:buNone/>
              <a:defRPr sz="2100"/>
            </a:lvl6pPr>
            <a:lvl7pPr marL="3657051" indent="0" algn="ctr">
              <a:buNone/>
              <a:defRPr sz="2100"/>
            </a:lvl7pPr>
            <a:lvl8pPr marL="4266560" indent="0" algn="ctr">
              <a:buNone/>
              <a:defRPr sz="2100"/>
            </a:lvl8pPr>
            <a:lvl9pPr marL="487606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2"/>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6" y="233476"/>
            <a:ext cx="1658161" cy="448093"/>
          </a:xfrm>
          <a:prstGeom prst="rect">
            <a:avLst/>
          </a:prstGeom>
        </p:spPr>
      </p:pic>
    </p:spTree>
    <p:extLst>
      <p:ext uri="{BB962C8B-B14F-4D97-AF65-F5344CB8AC3E}">
        <p14:creationId xmlns:p14="http://schemas.microsoft.com/office/powerpoint/2010/main" val="27048637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7"/>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6"/>
            <a:ext cx="12192000" cy="76121"/>
          </a:xfrm>
          <a:prstGeom prst="rect">
            <a:avLst/>
          </a:prstGeom>
        </p:spPr>
      </p:pic>
      <p:sp>
        <p:nvSpPr>
          <p:cNvPr id="2" name="Tittel 1"/>
          <p:cNvSpPr>
            <a:spLocks noGrp="1"/>
          </p:cNvSpPr>
          <p:nvPr>
            <p:ph type="ctrTitle"/>
          </p:nvPr>
        </p:nvSpPr>
        <p:spPr>
          <a:xfrm>
            <a:off x="5865284" y="1608848"/>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7"/>
            <a:ext cx="5564717" cy="1655233"/>
          </a:xfrm>
        </p:spPr>
        <p:txBody>
          <a:bodyPr>
            <a:normAutofit/>
          </a:bodyPr>
          <a:lstStyle>
            <a:lvl1pPr marL="0" indent="0" algn="l">
              <a:buNone/>
              <a:defRPr sz="1900">
                <a:solidFill>
                  <a:schemeClr val="bg1"/>
                </a:solidFill>
              </a:defRPr>
            </a:lvl1pPr>
            <a:lvl2pPr marL="609507" indent="0" algn="ctr">
              <a:buNone/>
              <a:defRPr sz="2700"/>
            </a:lvl2pPr>
            <a:lvl3pPr marL="1219020" indent="0" algn="ctr">
              <a:buNone/>
              <a:defRPr sz="2400"/>
            </a:lvl3pPr>
            <a:lvl4pPr marL="1828528" indent="0" algn="ctr">
              <a:buNone/>
              <a:defRPr sz="2100"/>
            </a:lvl4pPr>
            <a:lvl5pPr marL="2438038" indent="0" algn="ctr">
              <a:buNone/>
              <a:defRPr sz="2100"/>
            </a:lvl5pPr>
            <a:lvl6pPr marL="3047544" indent="0" algn="ctr">
              <a:buNone/>
              <a:defRPr sz="2100"/>
            </a:lvl6pPr>
            <a:lvl7pPr marL="3657051" indent="0" algn="ctr">
              <a:buNone/>
              <a:defRPr sz="2100"/>
            </a:lvl7pPr>
            <a:lvl8pPr marL="4266560" indent="0" algn="ctr">
              <a:buNone/>
              <a:defRPr sz="2100"/>
            </a:lvl8pPr>
            <a:lvl9pPr marL="487606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2"/>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6" y="233476"/>
            <a:ext cx="1658161" cy="448093"/>
          </a:xfrm>
          <a:prstGeom prst="rect">
            <a:avLst/>
          </a:prstGeom>
        </p:spPr>
      </p:pic>
    </p:spTree>
    <p:extLst>
      <p:ext uri="{BB962C8B-B14F-4D97-AF65-F5344CB8AC3E}">
        <p14:creationId xmlns:p14="http://schemas.microsoft.com/office/powerpoint/2010/main" val="3601251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7"/>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6"/>
            <a:ext cx="12192000" cy="76121"/>
          </a:xfrm>
          <a:prstGeom prst="rect">
            <a:avLst/>
          </a:prstGeom>
        </p:spPr>
      </p:pic>
      <p:sp>
        <p:nvSpPr>
          <p:cNvPr id="2" name="Tittel 1"/>
          <p:cNvSpPr>
            <a:spLocks noGrp="1"/>
          </p:cNvSpPr>
          <p:nvPr>
            <p:ph type="ctrTitle"/>
          </p:nvPr>
        </p:nvSpPr>
        <p:spPr>
          <a:xfrm>
            <a:off x="5865284" y="1608848"/>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7"/>
            <a:ext cx="5564717" cy="1655233"/>
          </a:xfrm>
        </p:spPr>
        <p:txBody>
          <a:bodyPr>
            <a:normAutofit/>
          </a:bodyPr>
          <a:lstStyle>
            <a:lvl1pPr marL="0" indent="0" algn="l">
              <a:buNone/>
              <a:defRPr sz="1900">
                <a:solidFill>
                  <a:schemeClr val="bg1"/>
                </a:solidFill>
              </a:defRPr>
            </a:lvl1pPr>
            <a:lvl2pPr marL="609507" indent="0" algn="ctr">
              <a:buNone/>
              <a:defRPr sz="2700"/>
            </a:lvl2pPr>
            <a:lvl3pPr marL="1219020" indent="0" algn="ctr">
              <a:buNone/>
              <a:defRPr sz="2400"/>
            </a:lvl3pPr>
            <a:lvl4pPr marL="1828528" indent="0" algn="ctr">
              <a:buNone/>
              <a:defRPr sz="2100"/>
            </a:lvl4pPr>
            <a:lvl5pPr marL="2438038" indent="0" algn="ctr">
              <a:buNone/>
              <a:defRPr sz="2100"/>
            </a:lvl5pPr>
            <a:lvl6pPr marL="3047544" indent="0" algn="ctr">
              <a:buNone/>
              <a:defRPr sz="2100"/>
            </a:lvl6pPr>
            <a:lvl7pPr marL="3657051" indent="0" algn="ctr">
              <a:buNone/>
              <a:defRPr sz="2100"/>
            </a:lvl7pPr>
            <a:lvl8pPr marL="4266560" indent="0" algn="ctr">
              <a:buNone/>
              <a:defRPr sz="2100"/>
            </a:lvl8pPr>
            <a:lvl9pPr marL="487606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2"/>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6" y="233476"/>
            <a:ext cx="1658161" cy="448093"/>
          </a:xfrm>
          <a:prstGeom prst="rect">
            <a:avLst/>
          </a:prstGeom>
        </p:spPr>
      </p:pic>
    </p:spTree>
    <p:extLst>
      <p:ext uri="{BB962C8B-B14F-4D97-AF65-F5344CB8AC3E}">
        <p14:creationId xmlns:p14="http://schemas.microsoft.com/office/powerpoint/2010/main" val="2717237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orside – I forkant av kriminaliteten">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7"/>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6"/>
            <a:ext cx="12192000" cy="76121"/>
          </a:xfrm>
          <a:prstGeom prst="rect">
            <a:avLst/>
          </a:prstGeom>
        </p:spPr>
      </p:pic>
      <p:sp>
        <p:nvSpPr>
          <p:cNvPr id="2" name="Tittel 1"/>
          <p:cNvSpPr>
            <a:spLocks noGrp="1"/>
          </p:cNvSpPr>
          <p:nvPr>
            <p:ph type="ctrTitle"/>
          </p:nvPr>
        </p:nvSpPr>
        <p:spPr>
          <a:xfrm>
            <a:off x="5865284" y="1608848"/>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7"/>
            <a:ext cx="5564717" cy="1655233"/>
          </a:xfrm>
        </p:spPr>
        <p:txBody>
          <a:bodyPr>
            <a:normAutofit/>
          </a:bodyPr>
          <a:lstStyle>
            <a:lvl1pPr marL="0" indent="0" algn="l">
              <a:buNone/>
              <a:defRPr sz="1900">
                <a:solidFill>
                  <a:schemeClr val="bg1"/>
                </a:solidFill>
              </a:defRPr>
            </a:lvl1pPr>
            <a:lvl2pPr marL="609507" indent="0" algn="ctr">
              <a:buNone/>
              <a:defRPr sz="2700"/>
            </a:lvl2pPr>
            <a:lvl3pPr marL="1219020" indent="0" algn="ctr">
              <a:buNone/>
              <a:defRPr sz="2400"/>
            </a:lvl3pPr>
            <a:lvl4pPr marL="1828528" indent="0" algn="ctr">
              <a:buNone/>
              <a:defRPr sz="2100"/>
            </a:lvl4pPr>
            <a:lvl5pPr marL="2438038" indent="0" algn="ctr">
              <a:buNone/>
              <a:defRPr sz="2100"/>
            </a:lvl5pPr>
            <a:lvl6pPr marL="3047544" indent="0" algn="ctr">
              <a:buNone/>
              <a:defRPr sz="2100"/>
            </a:lvl6pPr>
            <a:lvl7pPr marL="3657051" indent="0" algn="ctr">
              <a:buNone/>
              <a:defRPr sz="2100"/>
            </a:lvl7pPr>
            <a:lvl8pPr marL="4266560" indent="0" algn="ctr">
              <a:buNone/>
              <a:defRPr sz="2100"/>
            </a:lvl8pPr>
            <a:lvl9pPr marL="487606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2"/>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6" y="233476"/>
            <a:ext cx="1658161" cy="448093"/>
          </a:xfrm>
          <a:prstGeom prst="rect">
            <a:avLst/>
          </a:prstGeom>
        </p:spPr>
      </p:pic>
    </p:spTree>
    <p:extLst>
      <p:ext uri="{BB962C8B-B14F-4D97-AF65-F5344CB8AC3E}">
        <p14:creationId xmlns:p14="http://schemas.microsoft.com/office/powerpoint/2010/main" val="12764842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7"/>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6"/>
            <a:ext cx="12192000" cy="76121"/>
          </a:xfrm>
          <a:prstGeom prst="rect">
            <a:avLst/>
          </a:prstGeom>
        </p:spPr>
      </p:pic>
      <p:sp>
        <p:nvSpPr>
          <p:cNvPr id="2" name="Tittel 1"/>
          <p:cNvSpPr>
            <a:spLocks noGrp="1"/>
          </p:cNvSpPr>
          <p:nvPr>
            <p:ph type="ctrTitle"/>
          </p:nvPr>
        </p:nvSpPr>
        <p:spPr>
          <a:xfrm>
            <a:off x="5865284" y="1608848"/>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7"/>
            <a:ext cx="5564717" cy="1655233"/>
          </a:xfrm>
        </p:spPr>
        <p:txBody>
          <a:bodyPr>
            <a:normAutofit/>
          </a:bodyPr>
          <a:lstStyle>
            <a:lvl1pPr marL="0" indent="0" algn="l">
              <a:buNone/>
              <a:defRPr sz="1900">
                <a:solidFill>
                  <a:schemeClr val="bg1"/>
                </a:solidFill>
              </a:defRPr>
            </a:lvl1pPr>
            <a:lvl2pPr marL="609507" indent="0" algn="ctr">
              <a:buNone/>
              <a:defRPr sz="2700"/>
            </a:lvl2pPr>
            <a:lvl3pPr marL="1219020" indent="0" algn="ctr">
              <a:buNone/>
              <a:defRPr sz="2400"/>
            </a:lvl3pPr>
            <a:lvl4pPr marL="1828528" indent="0" algn="ctr">
              <a:buNone/>
              <a:defRPr sz="2100"/>
            </a:lvl4pPr>
            <a:lvl5pPr marL="2438038" indent="0" algn="ctr">
              <a:buNone/>
              <a:defRPr sz="2100"/>
            </a:lvl5pPr>
            <a:lvl6pPr marL="3047544" indent="0" algn="ctr">
              <a:buNone/>
              <a:defRPr sz="2100"/>
            </a:lvl6pPr>
            <a:lvl7pPr marL="3657051" indent="0" algn="ctr">
              <a:buNone/>
              <a:defRPr sz="2100"/>
            </a:lvl7pPr>
            <a:lvl8pPr marL="4266560" indent="0" algn="ctr">
              <a:buNone/>
              <a:defRPr sz="2100"/>
            </a:lvl8pPr>
            <a:lvl9pPr marL="487606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2"/>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6" y="233476"/>
            <a:ext cx="1658161" cy="448093"/>
          </a:xfrm>
          <a:prstGeom prst="rect">
            <a:avLst/>
          </a:prstGeom>
        </p:spPr>
      </p:pic>
    </p:spTree>
    <p:extLst>
      <p:ext uri="{BB962C8B-B14F-4D97-AF65-F5344CB8AC3E}">
        <p14:creationId xmlns:p14="http://schemas.microsoft.com/office/powerpoint/2010/main" val="34766969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7"/>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6"/>
            <a:ext cx="12192000" cy="76121"/>
          </a:xfrm>
          <a:prstGeom prst="rect">
            <a:avLst/>
          </a:prstGeom>
        </p:spPr>
      </p:pic>
      <p:sp>
        <p:nvSpPr>
          <p:cNvPr id="2" name="Tittel 1"/>
          <p:cNvSpPr>
            <a:spLocks noGrp="1"/>
          </p:cNvSpPr>
          <p:nvPr>
            <p:ph type="ctrTitle"/>
          </p:nvPr>
        </p:nvSpPr>
        <p:spPr>
          <a:xfrm>
            <a:off x="5865284" y="1608848"/>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7"/>
            <a:ext cx="5564717" cy="1655233"/>
          </a:xfrm>
        </p:spPr>
        <p:txBody>
          <a:bodyPr>
            <a:normAutofit/>
          </a:bodyPr>
          <a:lstStyle>
            <a:lvl1pPr marL="0" indent="0" algn="l">
              <a:buNone/>
              <a:defRPr sz="1900">
                <a:solidFill>
                  <a:schemeClr val="bg1"/>
                </a:solidFill>
              </a:defRPr>
            </a:lvl1pPr>
            <a:lvl2pPr marL="609507" indent="0" algn="ctr">
              <a:buNone/>
              <a:defRPr sz="2700"/>
            </a:lvl2pPr>
            <a:lvl3pPr marL="1219020" indent="0" algn="ctr">
              <a:buNone/>
              <a:defRPr sz="2400"/>
            </a:lvl3pPr>
            <a:lvl4pPr marL="1828528" indent="0" algn="ctr">
              <a:buNone/>
              <a:defRPr sz="2100"/>
            </a:lvl4pPr>
            <a:lvl5pPr marL="2438038" indent="0" algn="ctr">
              <a:buNone/>
              <a:defRPr sz="2100"/>
            </a:lvl5pPr>
            <a:lvl6pPr marL="3047544" indent="0" algn="ctr">
              <a:buNone/>
              <a:defRPr sz="2100"/>
            </a:lvl6pPr>
            <a:lvl7pPr marL="3657051" indent="0" algn="ctr">
              <a:buNone/>
              <a:defRPr sz="2100"/>
            </a:lvl7pPr>
            <a:lvl8pPr marL="4266560" indent="0" algn="ctr">
              <a:buNone/>
              <a:defRPr sz="2100"/>
            </a:lvl8pPr>
            <a:lvl9pPr marL="487606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2"/>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6" y="233476"/>
            <a:ext cx="1658161" cy="448093"/>
          </a:xfrm>
          <a:prstGeom prst="rect">
            <a:avLst/>
          </a:prstGeom>
        </p:spPr>
      </p:pic>
    </p:spTree>
    <p:extLst>
      <p:ext uri="{BB962C8B-B14F-4D97-AF65-F5344CB8AC3E}">
        <p14:creationId xmlns:p14="http://schemas.microsoft.com/office/powerpoint/2010/main" val="18900954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7"/>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6"/>
            <a:ext cx="12192000" cy="76121"/>
          </a:xfrm>
          <a:prstGeom prst="rect">
            <a:avLst/>
          </a:prstGeom>
        </p:spPr>
      </p:pic>
      <p:sp>
        <p:nvSpPr>
          <p:cNvPr id="2" name="Tittel 1"/>
          <p:cNvSpPr>
            <a:spLocks noGrp="1"/>
          </p:cNvSpPr>
          <p:nvPr>
            <p:ph type="ctrTitle"/>
          </p:nvPr>
        </p:nvSpPr>
        <p:spPr>
          <a:xfrm>
            <a:off x="5865284" y="1608848"/>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7"/>
            <a:ext cx="5564717" cy="1655233"/>
          </a:xfrm>
        </p:spPr>
        <p:txBody>
          <a:bodyPr>
            <a:normAutofit/>
          </a:bodyPr>
          <a:lstStyle>
            <a:lvl1pPr marL="0" indent="0" algn="l">
              <a:buNone/>
              <a:defRPr sz="1900">
                <a:solidFill>
                  <a:schemeClr val="bg1"/>
                </a:solidFill>
              </a:defRPr>
            </a:lvl1pPr>
            <a:lvl2pPr marL="609507" indent="0" algn="ctr">
              <a:buNone/>
              <a:defRPr sz="2700"/>
            </a:lvl2pPr>
            <a:lvl3pPr marL="1219020" indent="0" algn="ctr">
              <a:buNone/>
              <a:defRPr sz="2400"/>
            </a:lvl3pPr>
            <a:lvl4pPr marL="1828528" indent="0" algn="ctr">
              <a:buNone/>
              <a:defRPr sz="2100"/>
            </a:lvl4pPr>
            <a:lvl5pPr marL="2438038" indent="0" algn="ctr">
              <a:buNone/>
              <a:defRPr sz="2100"/>
            </a:lvl5pPr>
            <a:lvl6pPr marL="3047544" indent="0" algn="ctr">
              <a:buNone/>
              <a:defRPr sz="2100"/>
            </a:lvl6pPr>
            <a:lvl7pPr marL="3657051" indent="0" algn="ctr">
              <a:buNone/>
              <a:defRPr sz="2100"/>
            </a:lvl7pPr>
            <a:lvl8pPr marL="4266560" indent="0" algn="ctr">
              <a:buNone/>
              <a:defRPr sz="2100"/>
            </a:lvl8pPr>
            <a:lvl9pPr marL="487606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2"/>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6" y="233476"/>
            <a:ext cx="1658161" cy="448093"/>
          </a:xfrm>
          <a:prstGeom prst="rect">
            <a:avLst/>
          </a:prstGeom>
        </p:spPr>
      </p:pic>
    </p:spTree>
    <p:extLst>
      <p:ext uri="{BB962C8B-B14F-4D97-AF65-F5344CB8AC3E}">
        <p14:creationId xmlns:p14="http://schemas.microsoft.com/office/powerpoint/2010/main" val="31774448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464277" y="6325893"/>
            <a:ext cx="1528560" cy="178291"/>
          </a:xfrm>
          <a:prstGeom prst="rect">
            <a:avLst/>
          </a:prstGeom>
        </p:spPr>
        <p:txBody>
          <a:bodyPr/>
          <a:lstStyle/>
          <a:p>
            <a:fld id="{786DDFF6-D0C0-5342-9C07-E1B8A38084A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92837" y="6325893"/>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6" name="Plassholder for tekst 2"/>
          <p:cNvSpPr>
            <a:spLocks noGrp="1"/>
          </p:cNvSpPr>
          <p:nvPr>
            <p:ph type="body" sz="quarter" idx="13" hasCustomPrompt="1"/>
          </p:nvPr>
        </p:nvSpPr>
        <p:spPr>
          <a:xfrm>
            <a:off x="3631421" y="238584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7" name="Plassholder for tekst 11"/>
          <p:cNvSpPr>
            <a:spLocks noGrp="1"/>
          </p:cNvSpPr>
          <p:nvPr>
            <p:ph type="body" sz="quarter" idx="14" hasCustomPrompt="1"/>
          </p:nvPr>
        </p:nvSpPr>
        <p:spPr>
          <a:xfrm>
            <a:off x="4725551" y="2385845"/>
            <a:ext cx="6788944" cy="564504"/>
          </a:xfrm>
        </p:spPr>
        <p:txBody>
          <a:bodyPr>
            <a:normAutofit/>
          </a:bodyPr>
          <a:lstStyle>
            <a:lvl1pPr marL="0" indent="0">
              <a:buFont typeface="Arial" charset="0"/>
              <a:buNone/>
              <a:defRPr sz="2700" b="0">
                <a:solidFill>
                  <a:schemeClr val="bg1"/>
                </a:solidFill>
              </a:defRPr>
            </a:lvl1pPr>
            <a:lvl2pPr marL="191974" indent="0">
              <a:buNone/>
              <a:defRPr>
                <a:solidFill>
                  <a:schemeClr val="bg1"/>
                </a:solidFill>
              </a:defRPr>
            </a:lvl2pPr>
            <a:lvl3pPr marL="383944" indent="0">
              <a:buNone/>
              <a:defRPr>
                <a:solidFill>
                  <a:schemeClr val="bg1"/>
                </a:solidFill>
              </a:defRPr>
            </a:lvl3pPr>
            <a:lvl4pPr marL="575916" indent="0">
              <a:buNone/>
              <a:defRPr>
                <a:solidFill>
                  <a:schemeClr val="bg1"/>
                </a:solidFill>
              </a:defRPr>
            </a:lvl4pPr>
            <a:lvl5pPr marL="671902" indent="0">
              <a:buNone/>
              <a:defRPr>
                <a:solidFill>
                  <a:schemeClr val="bg1"/>
                </a:solidFill>
              </a:defRPr>
            </a:lvl5pPr>
          </a:lstStyle>
          <a:p>
            <a:pPr lvl="0"/>
            <a:r>
              <a:rPr lang="nb-NO" noProof="0" dirty="0"/>
              <a:t>Agendapunkt</a:t>
            </a:r>
            <a:endParaRPr lang="en-GB" dirty="0"/>
          </a:p>
        </p:txBody>
      </p:sp>
      <p:sp>
        <p:nvSpPr>
          <p:cNvPr id="28" name="Plassholder for tekst 2"/>
          <p:cNvSpPr>
            <a:spLocks noGrp="1"/>
          </p:cNvSpPr>
          <p:nvPr>
            <p:ph type="body" sz="quarter" idx="15" hasCustomPrompt="1"/>
          </p:nvPr>
        </p:nvSpPr>
        <p:spPr>
          <a:xfrm>
            <a:off x="3631421" y="172878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4725551" y="1728787"/>
            <a:ext cx="6788944" cy="564504"/>
          </a:xfrm>
        </p:spPr>
        <p:txBody>
          <a:bodyPr>
            <a:normAutofit/>
          </a:bodyPr>
          <a:lstStyle>
            <a:lvl1pPr marL="0" indent="0">
              <a:buFont typeface="Arial" charset="0"/>
              <a:buNone/>
              <a:defRPr sz="2700" b="0">
                <a:solidFill>
                  <a:schemeClr val="bg1"/>
                </a:solidFill>
              </a:defRPr>
            </a:lvl1pPr>
            <a:lvl2pPr marL="191974" indent="0">
              <a:buNone/>
              <a:defRPr>
                <a:solidFill>
                  <a:schemeClr val="bg1"/>
                </a:solidFill>
              </a:defRPr>
            </a:lvl2pPr>
            <a:lvl3pPr marL="383944" indent="0">
              <a:buNone/>
              <a:defRPr>
                <a:solidFill>
                  <a:schemeClr val="bg1"/>
                </a:solidFill>
              </a:defRPr>
            </a:lvl3pPr>
            <a:lvl4pPr marL="575916" indent="0">
              <a:buNone/>
              <a:defRPr>
                <a:solidFill>
                  <a:schemeClr val="bg1"/>
                </a:solidFill>
              </a:defRPr>
            </a:lvl4pPr>
            <a:lvl5pPr marL="671902" indent="0">
              <a:buNone/>
              <a:defRPr>
                <a:solidFill>
                  <a:schemeClr val="bg1"/>
                </a:solidFill>
              </a:defRPr>
            </a:lvl5pPr>
          </a:lstStyle>
          <a:p>
            <a:pPr lvl="0"/>
            <a:r>
              <a:rPr lang="nb-NO" noProof="0" dirty="0"/>
              <a:t>Agendapunkt</a:t>
            </a:r>
            <a:endParaRPr lang="en-GB" dirty="0"/>
          </a:p>
        </p:txBody>
      </p:sp>
      <p:sp>
        <p:nvSpPr>
          <p:cNvPr id="30" name="Plassholder for tekst 2"/>
          <p:cNvSpPr>
            <a:spLocks noGrp="1"/>
          </p:cNvSpPr>
          <p:nvPr>
            <p:ph type="body" sz="quarter" idx="17" hasCustomPrompt="1"/>
          </p:nvPr>
        </p:nvSpPr>
        <p:spPr>
          <a:xfrm>
            <a:off x="3631421" y="3699960"/>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1" name="Plassholder for tekst 11"/>
          <p:cNvSpPr>
            <a:spLocks noGrp="1"/>
          </p:cNvSpPr>
          <p:nvPr>
            <p:ph type="body" sz="quarter" idx="18" hasCustomPrompt="1"/>
          </p:nvPr>
        </p:nvSpPr>
        <p:spPr>
          <a:xfrm>
            <a:off x="4725551" y="3699960"/>
            <a:ext cx="6788944" cy="564504"/>
          </a:xfrm>
        </p:spPr>
        <p:txBody>
          <a:bodyPr>
            <a:normAutofit/>
          </a:bodyPr>
          <a:lstStyle>
            <a:lvl1pPr marL="0" indent="0">
              <a:buFont typeface="Arial" charset="0"/>
              <a:buNone/>
              <a:defRPr sz="2700" b="0">
                <a:solidFill>
                  <a:schemeClr val="bg1"/>
                </a:solidFill>
              </a:defRPr>
            </a:lvl1pPr>
            <a:lvl2pPr marL="191974" indent="0">
              <a:buNone/>
              <a:defRPr>
                <a:solidFill>
                  <a:schemeClr val="bg1"/>
                </a:solidFill>
              </a:defRPr>
            </a:lvl2pPr>
            <a:lvl3pPr marL="383944" indent="0">
              <a:buNone/>
              <a:defRPr>
                <a:solidFill>
                  <a:schemeClr val="bg1"/>
                </a:solidFill>
              </a:defRPr>
            </a:lvl3pPr>
            <a:lvl4pPr marL="575916" indent="0">
              <a:buNone/>
              <a:defRPr>
                <a:solidFill>
                  <a:schemeClr val="bg1"/>
                </a:solidFill>
              </a:defRPr>
            </a:lvl4pPr>
            <a:lvl5pPr marL="671902" indent="0">
              <a:buNone/>
              <a:defRPr>
                <a:solidFill>
                  <a:schemeClr val="bg1"/>
                </a:solidFill>
              </a:defRPr>
            </a:lvl5pPr>
          </a:lstStyle>
          <a:p>
            <a:pPr lvl="0"/>
            <a:r>
              <a:rPr lang="nb-NO" noProof="0" dirty="0"/>
              <a:t>Agendapunkt</a:t>
            </a:r>
            <a:endParaRPr lang="en-GB" dirty="0"/>
          </a:p>
        </p:txBody>
      </p:sp>
      <p:sp>
        <p:nvSpPr>
          <p:cNvPr id="32" name="Plassholder for tekst 2"/>
          <p:cNvSpPr>
            <a:spLocks noGrp="1"/>
          </p:cNvSpPr>
          <p:nvPr>
            <p:ph type="body" sz="quarter" idx="19" hasCustomPrompt="1"/>
          </p:nvPr>
        </p:nvSpPr>
        <p:spPr>
          <a:xfrm>
            <a:off x="3631421" y="3042903"/>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3" name="Plassholder for tekst 11"/>
          <p:cNvSpPr>
            <a:spLocks noGrp="1"/>
          </p:cNvSpPr>
          <p:nvPr>
            <p:ph type="body" sz="quarter" idx="20" hasCustomPrompt="1"/>
          </p:nvPr>
        </p:nvSpPr>
        <p:spPr>
          <a:xfrm>
            <a:off x="4725551" y="3042903"/>
            <a:ext cx="6788944" cy="564504"/>
          </a:xfrm>
        </p:spPr>
        <p:txBody>
          <a:bodyPr>
            <a:normAutofit/>
          </a:bodyPr>
          <a:lstStyle>
            <a:lvl1pPr marL="0" indent="0">
              <a:buFont typeface="Arial" charset="0"/>
              <a:buNone/>
              <a:defRPr sz="2700" b="0">
                <a:solidFill>
                  <a:schemeClr val="bg1"/>
                </a:solidFill>
              </a:defRPr>
            </a:lvl1pPr>
            <a:lvl2pPr marL="191974" indent="0">
              <a:buNone/>
              <a:defRPr>
                <a:solidFill>
                  <a:schemeClr val="bg1"/>
                </a:solidFill>
              </a:defRPr>
            </a:lvl2pPr>
            <a:lvl3pPr marL="383944" indent="0">
              <a:buNone/>
              <a:defRPr>
                <a:solidFill>
                  <a:schemeClr val="bg1"/>
                </a:solidFill>
              </a:defRPr>
            </a:lvl3pPr>
            <a:lvl4pPr marL="575916" indent="0">
              <a:buNone/>
              <a:defRPr>
                <a:solidFill>
                  <a:schemeClr val="bg1"/>
                </a:solidFill>
              </a:defRPr>
            </a:lvl4pPr>
            <a:lvl5pPr marL="671902" indent="0">
              <a:buNone/>
              <a:defRPr>
                <a:solidFill>
                  <a:schemeClr val="bg1"/>
                </a:solidFill>
              </a:defRPr>
            </a:lvl5pPr>
          </a:lstStyle>
          <a:p>
            <a:pPr lvl="0"/>
            <a:r>
              <a:rPr lang="nb-NO" noProof="0" dirty="0"/>
              <a:t>Agendapunkt</a:t>
            </a:r>
            <a:endParaRPr lang="en-GB" dirty="0"/>
          </a:p>
        </p:txBody>
      </p:sp>
      <p:sp>
        <p:nvSpPr>
          <p:cNvPr id="34" name="Plassholder for tekst 2"/>
          <p:cNvSpPr>
            <a:spLocks noGrp="1"/>
          </p:cNvSpPr>
          <p:nvPr>
            <p:ph type="body" sz="quarter" idx="21" hasCustomPrompt="1"/>
          </p:nvPr>
        </p:nvSpPr>
        <p:spPr>
          <a:xfrm>
            <a:off x="3631421" y="5014076"/>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5" name="Plassholder for tekst 11"/>
          <p:cNvSpPr>
            <a:spLocks noGrp="1"/>
          </p:cNvSpPr>
          <p:nvPr>
            <p:ph type="body" sz="quarter" idx="22" hasCustomPrompt="1"/>
          </p:nvPr>
        </p:nvSpPr>
        <p:spPr>
          <a:xfrm>
            <a:off x="4725551" y="5014076"/>
            <a:ext cx="6788944" cy="564504"/>
          </a:xfrm>
        </p:spPr>
        <p:txBody>
          <a:bodyPr>
            <a:normAutofit/>
          </a:bodyPr>
          <a:lstStyle>
            <a:lvl1pPr marL="0" indent="0">
              <a:buFont typeface="Arial" charset="0"/>
              <a:buNone/>
              <a:defRPr sz="2700" b="0">
                <a:solidFill>
                  <a:schemeClr val="bg1"/>
                </a:solidFill>
              </a:defRPr>
            </a:lvl1pPr>
            <a:lvl2pPr marL="191974" indent="0">
              <a:buNone/>
              <a:defRPr>
                <a:solidFill>
                  <a:schemeClr val="bg1"/>
                </a:solidFill>
              </a:defRPr>
            </a:lvl2pPr>
            <a:lvl3pPr marL="383944" indent="0">
              <a:buNone/>
              <a:defRPr>
                <a:solidFill>
                  <a:schemeClr val="bg1"/>
                </a:solidFill>
              </a:defRPr>
            </a:lvl3pPr>
            <a:lvl4pPr marL="575916" indent="0">
              <a:buNone/>
              <a:defRPr>
                <a:solidFill>
                  <a:schemeClr val="bg1"/>
                </a:solidFill>
              </a:defRPr>
            </a:lvl4pPr>
            <a:lvl5pPr marL="671902" indent="0">
              <a:buNone/>
              <a:defRPr>
                <a:solidFill>
                  <a:schemeClr val="bg1"/>
                </a:solidFill>
              </a:defRPr>
            </a:lvl5pPr>
          </a:lstStyle>
          <a:p>
            <a:pPr lvl="0"/>
            <a:r>
              <a:rPr lang="nb-NO" noProof="0" dirty="0"/>
              <a:t>Agendapunkt</a:t>
            </a:r>
            <a:endParaRPr lang="en-GB" dirty="0"/>
          </a:p>
        </p:txBody>
      </p:sp>
      <p:sp>
        <p:nvSpPr>
          <p:cNvPr id="36" name="Plassholder for tekst 2"/>
          <p:cNvSpPr>
            <a:spLocks noGrp="1"/>
          </p:cNvSpPr>
          <p:nvPr>
            <p:ph type="body" sz="quarter" idx="23" hasCustomPrompt="1"/>
          </p:nvPr>
        </p:nvSpPr>
        <p:spPr>
          <a:xfrm>
            <a:off x="3631421" y="435701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7" name="Plassholder for tekst 11"/>
          <p:cNvSpPr>
            <a:spLocks noGrp="1"/>
          </p:cNvSpPr>
          <p:nvPr>
            <p:ph type="body" sz="quarter" idx="24" hasCustomPrompt="1"/>
          </p:nvPr>
        </p:nvSpPr>
        <p:spPr>
          <a:xfrm>
            <a:off x="4725551" y="4357017"/>
            <a:ext cx="6788944" cy="564504"/>
          </a:xfrm>
        </p:spPr>
        <p:txBody>
          <a:bodyPr>
            <a:normAutofit/>
          </a:bodyPr>
          <a:lstStyle>
            <a:lvl1pPr marL="0" indent="0">
              <a:buFont typeface="Arial" charset="0"/>
              <a:buNone/>
              <a:defRPr sz="2700" b="0">
                <a:solidFill>
                  <a:schemeClr val="bg1"/>
                </a:solidFill>
              </a:defRPr>
            </a:lvl1pPr>
            <a:lvl2pPr marL="191974" indent="0">
              <a:buNone/>
              <a:defRPr>
                <a:solidFill>
                  <a:schemeClr val="bg1"/>
                </a:solidFill>
              </a:defRPr>
            </a:lvl2pPr>
            <a:lvl3pPr marL="383944" indent="0">
              <a:buNone/>
              <a:defRPr>
                <a:solidFill>
                  <a:schemeClr val="bg1"/>
                </a:solidFill>
              </a:defRPr>
            </a:lvl3pPr>
            <a:lvl4pPr marL="575916" indent="0">
              <a:buNone/>
              <a:defRPr>
                <a:solidFill>
                  <a:schemeClr val="bg1"/>
                </a:solidFill>
              </a:defRPr>
            </a:lvl4pPr>
            <a:lvl5pPr marL="671902" indent="0">
              <a:buNone/>
              <a:defRPr>
                <a:solidFill>
                  <a:schemeClr val="bg1"/>
                </a:solidFill>
              </a:defRPr>
            </a:lvl5pPr>
          </a:lstStyle>
          <a:p>
            <a:pPr lvl="0"/>
            <a:r>
              <a:rPr lang="nb-NO" noProof="0" dirty="0"/>
              <a:t>Agendapunkt</a:t>
            </a:r>
            <a:endParaRPr lang="en-GB" dirty="0"/>
          </a:p>
        </p:txBody>
      </p:sp>
      <p:sp>
        <p:nvSpPr>
          <p:cNvPr id="18" name="Plassholder for tekst 2"/>
          <p:cNvSpPr>
            <a:spLocks noGrp="1"/>
          </p:cNvSpPr>
          <p:nvPr>
            <p:ph type="body" sz="quarter" idx="25" hasCustomPrompt="1"/>
          </p:nvPr>
        </p:nvSpPr>
        <p:spPr>
          <a:xfrm>
            <a:off x="3631421" y="567113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19" name="Plassholder for tekst 11"/>
          <p:cNvSpPr>
            <a:spLocks noGrp="1"/>
          </p:cNvSpPr>
          <p:nvPr>
            <p:ph type="body" sz="quarter" idx="26" hasCustomPrompt="1"/>
          </p:nvPr>
        </p:nvSpPr>
        <p:spPr>
          <a:xfrm>
            <a:off x="4725551" y="5671135"/>
            <a:ext cx="6788944" cy="564504"/>
          </a:xfrm>
        </p:spPr>
        <p:txBody>
          <a:bodyPr>
            <a:normAutofit/>
          </a:bodyPr>
          <a:lstStyle>
            <a:lvl1pPr marL="0" indent="0">
              <a:buFont typeface="Arial" charset="0"/>
              <a:buNone/>
              <a:defRPr sz="2700" b="0">
                <a:solidFill>
                  <a:schemeClr val="bg1"/>
                </a:solidFill>
              </a:defRPr>
            </a:lvl1pPr>
            <a:lvl2pPr marL="191974" indent="0">
              <a:buNone/>
              <a:defRPr>
                <a:solidFill>
                  <a:schemeClr val="bg1"/>
                </a:solidFill>
              </a:defRPr>
            </a:lvl2pPr>
            <a:lvl3pPr marL="383944" indent="0">
              <a:buNone/>
              <a:defRPr>
                <a:solidFill>
                  <a:schemeClr val="bg1"/>
                </a:solidFill>
              </a:defRPr>
            </a:lvl3pPr>
            <a:lvl4pPr marL="575916" indent="0">
              <a:buNone/>
              <a:defRPr>
                <a:solidFill>
                  <a:schemeClr val="bg1"/>
                </a:solidFill>
              </a:defRPr>
            </a:lvl4pPr>
            <a:lvl5pPr marL="671902" indent="0">
              <a:buNone/>
              <a:defRPr>
                <a:solidFill>
                  <a:schemeClr val="bg1"/>
                </a:solidFill>
              </a:defRPr>
            </a:lvl5pPr>
          </a:lstStyle>
          <a:p>
            <a:pPr lvl="0"/>
            <a:r>
              <a:rPr lang="nb-NO" noProof="0" dirty="0"/>
              <a:t>Agendapunkt</a:t>
            </a:r>
            <a:endParaRPr lang="en-GB" dirty="0"/>
          </a:p>
        </p:txBody>
      </p:sp>
    </p:spTree>
    <p:extLst>
      <p:ext uri="{BB962C8B-B14F-4D97-AF65-F5344CB8AC3E}">
        <p14:creationId xmlns:p14="http://schemas.microsoft.com/office/powerpoint/2010/main" val="20845128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379784" y="6518797"/>
            <a:ext cx="1528560" cy="178291"/>
          </a:xfrm>
          <a:prstGeom prst="rect">
            <a:avLst/>
          </a:prstGeom>
        </p:spPr>
        <p:txBody>
          <a:bodyPr/>
          <a:lstStyle/>
          <a:p>
            <a:fld id="{786DDFF6-D0C0-5342-9C07-E1B8A38084A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8" name="Plassholder for tekst 2"/>
          <p:cNvSpPr>
            <a:spLocks noGrp="1"/>
          </p:cNvSpPr>
          <p:nvPr>
            <p:ph type="body" sz="quarter" idx="13" hasCustomPrompt="1"/>
          </p:nvPr>
        </p:nvSpPr>
        <p:spPr>
          <a:xfrm>
            <a:off x="679273" y="1970099"/>
            <a:ext cx="1723563" cy="1437004"/>
          </a:xfrm>
        </p:spPr>
        <p:txBody>
          <a:bodyPr>
            <a:noAutofit/>
          </a:bodyPr>
          <a:lstStyle>
            <a:lvl1pPr marL="0" indent="0" algn="r">
              <a:buNone/>
              <a:defRPr sz="6100"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3478601" y="2385614"/>
            <a:ext cx="7951400" cy="3040175"/>
          </a:xfrm>
        </p:spPr>
        <p:txBody>
          <a:bodyPr>
            <a:normAutofit/>
          </a:bodyPr>
          <a:lstStyle>
            <a:lvl1pPr marL="0" indent="0">
              <a:buFont typeface="Arial" charset="0"/>
              <a:buNone/>
              <a:defRPr sz="2700" b="0">
                <a:solidFill>
                  <a:schemeClr val="bg1"/>
                </a:solidFill>
              </a:defRPr>
            </a:lvl1pPr>
            <a:lvl2pPr marL="191974" indent="0">
              <a:buNone/>
              <a:defRPr>
                <a:solidFill>
                  <a:schemeClr val="bg1"/>
                </a:solidFill>
              </a:defRPr>
            </a:lvl2pPr>
            <a:lvl3pPr marL="383944" indent="0">
              <a:buNone/>
              <a:defRPr>
                <a:solidFill>
                  <a:schemeClr val="bg1"/>
                </a:solidFill>
              </a:defRPr>
            </a:lvl3pPr>
            <a:lvl4pPr marL="575916" indent="0">
              <a:buNone/>
              <a:defRPr>
                <a:solidFill>
                  <a:schemeClr val="bg1"/>
                </a:solidFill>
              </a:defRPr>
            </a:lvl4pPr>
            <a:lvl5pPr marL="671902" indent="0">
              <a:buNone/>
              <a:defRPr>
                <a:solidFill>
                  <a:schemeClr val="bg1"/>
                </a:solidFill>
              </a:defRPr>
            </a:lvl5pPr>
          </a:lstStyle>
          <a:p>
            <a:pPr lvl="0"/>
            <a:r>
              <a:rPr lang="nb-NO" noProof="0" dirty="0"/>
              <a:t>Skilleark – rediger for å legge til tekst</a:t>
            </a:r>
            <a:endParaRPr lang="en-GB" dirty="0"/>
          </a:p>
        </p:txBody>
      </p:sp>
    </p:spTree>
    <p:extLst>
      <p:ext uri="{BB962C8B-B14F-4D97-AF65-F5344CB8AC3E}">
        <p14:creationId xmlns:p14="http://schemas.microsoft.com/office/powerpoint/2010/main" val="1027662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5F6A14D7-2E9C-D941-BAC6-AB3537903D08}"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29746995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F6489F4D-3122-CE43-9074-E640CA6A0496}"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941226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Standard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31DB581B-7A89-224E-B5BF-B407BE4E97B8}"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13415245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8F6A21A9-45B4-9D45-A92E-FBC832185E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innhold 7"/>
          <p:cNvSpPr>
            <a:spLocks noGrp="1"/>
          </p:cNvSpPr>
          <p:nvPr>
            <p:ph sz="quarter" idx="13"/>
          </p:nvPr>
        </p:nvSpPr>
        <p:spPr>
          <a:xfrm>
            <a:off x="6326717" y="2042835"/>
            <a:ext cx="5103283"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Tree>
    <p:extLst>
      <p:ext uri="{BB962C8B-B14F-4D97-AF65-F5344CB8AC3E}">
        <p14:creationId xmlns:p14="http://schemas.microsoft.com/office/powerpoint/2010/main" val="3297940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tandard to-spalt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3C93D5B-0C42-EE4C-9A9C-B6F0F19EE7B7}"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innhold 7"/>
          <p:cNvSpPr>
            <a:spLocks noGrp="1"/>
          </p:cNvSpPr>
          <p:nvPr>
            <p:ph sz="quarter" idx="13"/>
          </p:nvPr>
        </p:nvSpPr>
        <p:spPr>
          <a:xfrm>
            <a:off x="6326717" y="2042835"/>
            <a:ext cx="5103283"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28334860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44EF6512-87DF-D54A-9352-2A01257172D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831221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tel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A7980E2B-656F-3F41-94C7-433D7EBCD1D4}"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14326714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971E0CC2-EBE0-7844-AB9B-F3F568C46B5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85534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om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5F6A14D7-2E9C-D941-BAC6-AB3537903D08}"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42511846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8" y="1263651"/>
            <a:ext cx="12191999" cy="5092700"/>
          </a:xfrm>
          <a:prstGeom prst="rect">
            <a:avLst/>
          </a:prstGeom>
          <a:solidFill>
            <a:schemeClr val="bg2"/>
          </a:solidFill>
        </p:spPr>
        <p:txBody>
          <a:bodyPr/>
          <a:lstStyle>
            <a:lvl1pPr>
              <a:defRPr>
                <a:solidFill>
                  <a:schemeClr val="tx1"/>
                </a:solidFill>
              </a:defRPr>
            </a:lvl1pPr>
          </a:lstStyle>
          <a:p>
            <a:r>
              <a:rPr lang="nb-NO" noProof="0"/>
              <a:t>Klikk ikonet for å legge til et bilde</a:t>
            </a:r>
            <a:endParaRPr lang="nb-NO" noProof="0" dirty="0"/>
          </a:p>
        </p:txBody>
      </p:sp>
      <p:sp>
        <p:nvSpPr>
          <p:cNvPr id="8" name="Title 1"/>
          <p:cNvSpPr>
            <a:spLocks noGrp="1"/>
          </p:cNvSpPr>
          <p:nvPr>
            <p:ph type="title" hasCustomPrompt="1"/>
          </p:nvPr>
        </p:nvSpPr>
        <p:spPr>
          <a:xfrm>
            <a:off x="-1" y="1263651"/>
            <a:ext cx="12192001" cy="5092700"/>
          </a:xfrm>
          <a:prstGeom prst="rect">
            <a:avLst/>
          </a:prstGeom>
          <a:solidFill>
            <a:srgbClr val="001935">
              <a:alpha val="71000"/>
            </a:srgbClr>
          </a:solidFill>
        </p:spPr>
        <p:txBody>
          <a:bodyPr wrap="square" tIns="479928" bIns="479928" anchor="ctr">
            <a:noAutofit/>
          </a:bodyPr>
          <a:lstStyle>
            <a:lvl1pPr algn="ctr">
              <a:defRPr sz="2700" b="0" baseline="0">
                <a:solidFill>
                  <a:schemeClr val="bg1"/>
                </a:solidFill>
              </a:defRPr>
            </a:lvl1pPr>
          </a:lstStyle>
          <a:p>
            <a:r>
              <a:rPr lang="nb-NO" noProof="0" dirty="0"/>
              <a:t>Rediger for å legge til tekst</a:t>
            </a:r>
          </a:p>
        </p:txBody>
      </p:sp>
      <p:sp>
        <p:nvSpPr>
          <p:cNvPr id="9" name="Plassholder for dato 3"/>
          <p:cNvSpPr>
            <a:spLocks noGrp="1"/>
          </p:cNvSpPr>
          <p:nvPr>
            <p:ph type="dt" sz="half" idx="10"/>
          </p:nvPr>
        </p:nvSpPr>
        <p:spPr>
          <a:xfrm>
            <a:off x="9379784" y="6518797"/>
            <a:ext cx="1528560" cy="178291"/>
          </a:xfrm>
          <a:prstGeom prst="rect">
            <a:avLst/>
          </a:prstGeom>
        </p:spPr>
        <p:txBody>
          <a:bodyPr/>
          <a:lstStyle/>
          <a:p>
            <a:fld id="{E3ABFE5D-9726-B949-A15B-D5908829121C}"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802"/>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520884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7"/>
            <a:ext cx="1528560" cy="178291"/>
          </a:xfrm>
          <a:prstGeom prst="rect">
            <a:avLst/>
          </a:prstGeom>
        </p:spPr>
        <p:txBody>
          <a:bodyPr/>
          <a:lstStyle/>
          <a:p>
            <a:fld id="{E3ABFE5D-9726-B949-A15B-D5908829121C}"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802"/>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4" name="Plassholder for innhold 3"/>
          <p:cNvSpPr>
            <a:spLocks noGrp="1"/>
          </p:cNvSpPr>
          <p:nvPr>
            <p:ph sz="quarter" idx="13" hasCustomPrompt="1"/>
          </p:nvPr>
        </p:nvSpPr>
        <p:spPr>
          <a:xfrm>
            <a:off x="1896536" y="1265774"/>
            <a:ext cx="8398933" cy="2961217"/>
          </a:xfrm>
        </p:spPr>
        <p:txBody>
          <a:bodyPr anchor="b" anchorCtr="0">
            <a:normAutofit/>
          </a:bodyPr>
          <a:lstStyle>
            <a:lvl1pPr marL="0" indent="0" algn="ctr">
              <a:lnSpc>
                <a:spcPct val="100000"/>
              </a:lnSpc>
              <a:buNone/>
              <a:defRPr sz="2700"/>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77"/>
            <a:ext cx="8533747" cy="1383999"/>
          </a:xfrm>
        </p:spPr>
        <p:txBody>
          <a:bodyPr>
            <a:normAutofit/>
          </a:bodyPr>
          <a:lstStyle>
            <a:lvl1pPr marL="0" indent="0" algn="ctr">
              <a:buNone/>
              <a:defRPr sz="1500"/>
            </a:lvl1pPr>
          </a:lstStyle>
          <a:p>
            <a:pPr lvl="0"/>
            <a:r>
              <a:rPr lang="nb-NO" dirty="0"/>
              <a:t>Rediger for å legge kilde</a:t>
            </a:r>
            <a:endParaRPr lang="en-GB" dirty="0"/>
          </a:p>
        </p:txBody>
      </p:sp>
    </p:spTree>
    <p:extLst>
      <p:ext uri="{BB962C8B-B14F-4D97-AF65-F5344CB8AC3E}">
        <p14:creationId xmlns:p14="http://schemas.microsoft.com/office/powerpoint/2010/main" val="3421323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15" y="1263651"/>
            <a:ext cx="12191999" cy="5092700"/>
          </a:xfrm>
          <a:prstGeom prst="rect">
            <a:avLst/>
          </a:prstGeom>
          <a:solidFill>
            <a:schemeClr val="bg2"/>
          </a:solidFill>
        </p:spPr>
        <p:txBody>
          <a:bodyPr/>
          <a:lstStyle>
            <a:lvl1pPr>
              <a:defRPr>
                <a:solidFill>
                  <a:schemeClr val="tx1"/>
                </a:solidFill>
              </a:defRPr>
            </a:lvl1pPr>
          </a:lstStyle>
          <a:p>
            <a:r>
              <a:rPr lang="nb-NO" noProof="0"/>
              <a:t>Klikk ikonet for å legge til et bilde</a:t>
            </a:r>
            <a:endParaRPr lang="nb-NO" noProof="0" dirty="0"/>
          </a:p>
        </p:txBody>
      </p:sp>
      <p:sp>
        <p:nvSpPr>
          <p:cNvPr id="8" name="Title 1"/>
          <p:cNvSpPr>
            <a:spLocks noGrp="1"/>
          </p:cNvSpPr>
          <p:nvPr>
            <p:ph type="title" hasCustomPrompt="1"/>
          </p:nvPr>
        </p:nvSpPr>
        <p:spPr>
          <a:xfrm>
            <a:off x="-1" y="1263651"/>
            <a:ext cx="12192001" cy="5092700"/>
          </a:xfrm>
          <a:prstGeom prst="rect">
            <a:avLst/>
          </a:prstGeom>
          <a:solidFill>
            <a:srgbClr val="001935">
              <a:alpha val="71000"/>
            </a:srgbClr>
          </a:solidFill>
        </p:spPr>
        <p:txBody>
          <a:bodyPr wrap="square" tIns="479868" bIns="479868" anchor="ctr">
            <a:noAutofit/>
          </a:bodyPr>
          <a:lstStyle>
            <a:lvl1pPr algn="ctr">
              <a:defRPr sz="2700" b="0" baseline="0">
                <a:solidFill>
                  <a:schemeClr val="bg1"/>
                </a:solidFill>
              </a:defRPr>
            </a:lvl1pPr>
          </a:lstStyle>
          <a:p>
            <a:r>
              <a:rPr lang="nb-NO" noProof="0" dirty="0"/>
              <a:t>Rediger for å legge til tekst</a:t>
            </a:r>
          </a:p>
        </p:txBody>
      </p:sp>
      <p:sp>
        <p:nvSpPr>
          <p:cNvPr id="9" name="Plassholder for dato 3"/>
          <p:cNvSpPr>
            <a:spLocks noGrp="1"/>
          </p:cNvSpPr>
          <p:nvPr>
            <p:ph type="dt" sz="half" idx="10"/>
          </p:nvPr>
        </p:nvSpPr>
        <p:spPr>
          <a:xfrm>
            <a:off x="9379784" y="6518797"/>
            <a:ext cx="1528560" cy="178291"/>
          </a:xfrm>
          <a:prstGeom prst="rect">
            <a:avLst/>
          </a:prstGeom>
        </p:spPr>
        <p:txBody>
          <a:bodyPr/>
          <a:lstStyle/>
          <a:p>
            <a:fld id="{E3ABFE5D-9726-B949-A15B-D5908829121C}"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809"/>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41388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itat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E3ABFE5D-9726-B949-A15B-D5908829121C}" type="datetime1">
              <a:rPr lang="nb-NO" smtClean="0">
                <a:solidFill>
                  <a:prstClr val="white"/>
                </a:solidFill>
              </a:rPr>
              <a:pPr/>
              <a:t>27.06.2023</a:t>
            </a:fld>
            <a:endParaRPr lang="en-GB" dirty="0">
              <a:solidFill>
                <a:prstClr val="white"/>
              </a:solidFill>
            </a:endParaRPr>
          </a:p>
        </p:txBody>
      </p:sp>
      <p:sp>
        <p:nvSpPr>
          <p:cNvPr id="10" name="Plassholder for bunntekst 4"/>
          <p:cNvSpPr>
            <a:spLocks noGrp="1"/>
          </p:cNvSpPr>
          <p:nvPr>
            <p:ph type="ftr" sz="quarter" idx="11"/>
          </p:nvPr>
        </p:nvSpPr>
        <p:spPr>
          <a:xfrm>
            <a:off x="762000" y="6518802"/>
            <a:ext cx="8617784" cy="178289"/>
          </a:xfrm>
        </p:spPr>
        <p:txBody>
          <a:bodyPr/>
          <a:lstStyle>
            <a:lvl1pPr>
              <a:defRPr>
                <a:solidFill>
                  <a:schemeClr val="bg1"/>
                </a:solidFill>
              </a:defRPr>
            </a:lvl1pPr>
          </a:lstStyle>
          <a:p>
            <a:endParaRPr lang="en-GB" dirty="0">
              <a:solidFill>
                <a:prstClr val="white"/>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4" name="Plassholder for innhold 3"/>
          <p:cNvSpPr>
            <a:spLocks noGrp="1"/>
          </p:cNvSpPr>
          <p:nvPr>
            <p:ph sz="quarter" idx="13" hasCustomPrompt="1"/>
          </p:nvPr>
        </p:nvSpPr>
        <p:spPr>
          <a:xfrm>
            <a:off x="1896536" y="1265774"/>
            <a:ext cx="8398933" cy="2961217"/>
          </a:xfrm>
        </p:spPr>
        <p:txBody>
          <a:bodyPr anchor="b" anchorCtr="0">
            <a:normAutofit/>
          </a:bodyPr>
          <a:lstStyle>
            <a:lvl1pPr marL="0" indent="0" algn="ctr">
              <a:lnSpc>
                <a:spcPct val="100000"/>
              </a:lnSpc>
              <a:buNone/>
              <a:defRPr sz="2700">
                <a:solidFill>
                  <a:schemeClr val="bg1"/>
                </a:solidFill>
              </a:defRPr>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77"/>
            <a:ext cx="8533747" cy="1383999"/>
          </a:xfrm>
        </p:spPr>
        <p:txBody>
          <a:bodyPr>
            <a:normAutofit/>
          </a:bodyPr>
          <a:lstStyle>
            <a:lvl1pPr marL="0" indent="0" algn="ctr">
              <a:buNone/>
              <a:defRPr sz="1500">
                <a:solidFill>
                  <a:schemeClr val="bg1"/>
                </a:solidFill>
              </a:defRPr>
            </a:lvl1pPr>
          </a:lstStyle>
          <a:p>
            <a:pPr lvl="0"/>
            <a:r>
              <a:rPr lang="nb-NO" dirty="0"/>
              <a:t>Rediger for å legge kilde</a:t>
            </a:r>
            <a:endParaRPr lang="en-GB" dirty="0"/>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2296013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762003"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310EC576-3E39-8A4C-994F-BF0EF7DD49A6}"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spTree>
    <p:extLst>
      <p:ext uri="{BB962C8B-B14F-4D97-AF65-F5344CB8AC3E}">
        <p14:creationId xmlns:p14="http://schemas.microsoft.com/office/powerpoint/2010/main" val="39281109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 bilde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62003"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FA4F82D5-9A0F-5047-B31C-CD2AA579B4AB}"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34412983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3A7E606D-E32B-F145-86D7-1AE5C0E63B47}"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673083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ilde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0462BE5C-1C62-6F4D-8C83-619046898B87}"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33753732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ilde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75"/>
            <a:ext cx="5865283" cy="4583305"/>
          </a:xfrm>
          <a:solidFill>
            <a:schemeClr val="accent5"/>
          </a:solidFill>
        </p:spPr>
        <p:txBody>
          <a:bodyPr lIns="287955" tIns="239965" rIns="767883" bIns="19197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86E7B20C-738A-784E-A572-7F6DA14412A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37457351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ilde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75"/>
            <a:ext cx="5865283" cy="4583305"/>
          </a:xfrm>
          <a:gradFill>
            <a:gsLst>
              <a:gs pos="0">
                <a:schemeClr val="tx1"/>
              </a:gs>
              <a:gs pos="100000">
                <a:srgbClr val="0D2D4C"/>
              </a:gs>
            </a:gsLst>
            <a:lin ang="0" scaled="0"/>
          </a:gradFill>
        </p:spPr>
        <p:txBody>
          <a:bodyPr lIns="287955" tIns="239965" rIns="767883"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9EA3636-1008-FF44-833F-31CABEE7BA3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18173888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ilde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75"/>
            <a:ext cx="5865283" cy="4583305"/>
          </a:xfrm>
          <a:solidFill>
            <a:schemeClr val="tx1"/>
          </a:solidFill>
        </p:spPr>
        <p:txBody>
          <a:bodyPr lIns="287955" tIns="239965" rIns="767883"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9EA3636-1008-FF44-833F-31CABEE7BA3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25113938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75"/>
            <a:ext cx="5103284" cy="4583305"/>
          </a:xfrm>
          <a:solidFill>
            <a:schemeClr val="accent5"/>
          </a:solidFill>
        </p:spPr>
        <p:txBody>
          <a:bodyPr lIns="287955" tIns="239965" rIns="287955" bIns="19197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0F98600A-01A2-FB40-B4D7-F0E43BFF07A8}"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12" name="Bilde 11"/>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26497656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agram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75"/>
            <a:ext cx="5103284" cy="4583305"/>
          </a:xfrm>
          <a:gradFill>
            <a:gsLst>
              <a:gs pos="0">
                <a:schemeClr val="tx1"/>
              </a:gs>
              <a:gs pos="100000">
                <a:srgbClr val="0D2D4C"/>
              </a:gs>
            </a:gsLst>
            <a:lin ang="0" scaled="0"/>
          </a:gradFill>
        </p:spPr>
        <p:txBody>
          <a:bodyPr lIns="287955" tIns="239965" rIns="287955"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B5CE47AA-9222-8B41-B1D2-4A116B5AC9B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99960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A">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2" y="233476"/>
            <a:ext cx="1658161" cy="448093"/>
          </a:xfrm>
          <a:prstGeom prst="rect">
            <a:avLst/>
          </a:prstGeom>
        </p:spPr>
      </p:pic>
    </p:spTree>
    <p:extLst>
      <p:ext uri="{BB962C8B-B14F-4D97-AF65-F5344CB8AC3E}">
        <p14:creationId xmlns:p14="http://schemas.microsoft.com/office/powerpoint/2010/main" val="2536297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7"/>
            <a:ext cx="1528560" cy="178291"/>
          </a:xfrm>
          <a:prstGeom prst="rect">
            <a:avLst/>
          </a:prstGeom>
        </p:spPr>
        <p:txBody>
          <a:bodyPr/>
          <a:lstStyle/>
          <a:p>
            <a:fld id="{E3ABFE5D-9726-B949-A15B-D5908829121C}"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809"/>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4" name="Plassholder for innhold 3"/>
          <p:cNvSpPr>
            <a:spLocks noGrp="1"/>
          </p:cNvSpPr>
          <p:nvPr>
            <p:ph sz="quarter" idx="13" hasCustomPrompt="1"/>
          </p:nvPr>
        </p:nvSpPr>
        <p:spPr>
          <a:xfrm>
            <a:off x="1896536" y="1265781"/>
            <a:ext cx="8398933" cy="2961217"/>
          </a:xfrm>
        </p:spPr>
        <p:txBody>
          <a:bodyPr anchor="b" anchorCtr="0">
            <a:normAutofit/>
          </a:bodyPr>
          <a:lstStyle>
            <a:lvl1pPr marL="0" indent="0" algn="ctr">
              <a:lnSpc>
                <a:spcPct val="100000"/>
              </a:lnSpc>
              <a:buNone/>
              <a:defRPr sz="2700"/>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83"/>
            <a:ext cx="8533747" cy="1383999"/>
          </a:xfrm>
        </p:spPr>
        <p:txBody>
          <a:bodyPr>
            <a:normAutofit/>
          </a:bodyPr>
          <a:lstStyle>
            <a:lvl1pPr marL="0" indent="0" algn="ctr">
              <a:buNone/>
              <a:defRPr sz="1500"/>
            </a:lvl1pPr>
          </a:lstStyle>
          <a:p>
            <a:pPr lvl="0"/>
            <a:r>
              <a:rPr lang="nb-NO" dirty="0"/>
              <a:t>Rediger for å legge kilde</a:t>
            </a:r>
            <a:endParaRPr lang="en-GB" dirty="0"/>
          </a:p>
        </p:txBody>
      </p:sp>
    </p:spTree>
    <p:extLst>
      <p:ext uri="{BB962C8B-B14F-4D97-AF65-F5344CB8AC3E}">
        <p14:creationId xmlns:p14="http://schemas.microsoft.com/office/powerpoint/2010/main" val="30098945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agram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75"/>
            <a:ext cx="5103284" cy="4583305"/>
          </a:xfrm>
          <a:solidFill>
            <a:schemeClr val="tx1"/>
          </a:solidFill>
        </p:spPr>
        <p:txBody>
          <a:bodyPr lIns="287955" tIns="239965" rIns="287955"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B5CE47AA-9222-8B41-B1D2-4A116B5AC9B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39517354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 tekstboks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3D9FAB23-1BAD-ED40-A895-C2258D99DFB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1"/>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75"/>
            <a:ext cx="3412068" cy="4583305"/>
          </a:xfrm>
          <a:solidFill>
            <a:schemeClr val="accent5"/>
          </a:solidFill>
        </p:spPr>
        <p:txBody>
          <a:bodyPr lIns="287955" tIns="239965" rIns="287955" bIns="19197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75"/>
            <a:ext cx="3412068" cy="4583305"/>
          </a:xfrm>
          <a:solidFill>
            <a:schemeClr val="accent5"/>
          </a:solidFill>
        </p:spPr>
        <p:txBody>
          <a:bodyPr lIns="287955" tIns="239965" rIns="287955" bIns="19197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75"/>
            <a:ext cx="3412068" cy="4583305"/>
          </a:xfrm>
          <a:solidFill>
            <a:schemeClr val="accent5"/>
          </a:solidFill>
        </p:spPr>
        <p:txBody>
          <a:bodyPr lIns="287955" tIns="239965" rIns="287955" bIns="19197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20" name="Bilde 19"/>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7064117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 tekstboks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CF4AAED3-0CE2-B747-9027-661D1B4B07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1"/>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75"/>
            <a:ext cx="3412068" cy="4583305"/>
          </a:xfrm>
          <a:gradFill>
            <a:gsLst>
              <a:gs pos="0">
                <a:schemeClr val="tx1"/>
              </a:gs>
              <a:gs pos="100000">
                <a:srgbClr val="0D2D4C"/>
              </a:gs>
            </a:gsLst>
            <a:lin ang="0" scaled="0"/>
          </a:gradFill>
        </p:spPr>
        <p:txBody>
          <a:bodyPr lIns="287955" tIns="239965" rIns="287955"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75"/>
            <a:ext cx="3412068" cy="4583305"/>
          </a:xfrm>
          <a:gradFill>
            <a:gsLst>
              <a:gs pos="0">
                <a:schemeClr val="tx1"/>
              </a:gs>
              <a:gs pos="100000">
                <a:srgbClr val="0D2D4C"/>
              </a:gs>
            </a:gsLst>
            <a:lin ang="0" scaled="0"/>
          </a:gradFill>
        </p:spPr>
        <p:txBody>
          <a:bodyPr lIns="287955" tIns="239965" rIns="287955"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75"/>
            <a:ext cx="3412068" cy="4583305"/>
          </a:xfrm>
          <a:gradFill>
            <a:gsLst>
              <a:gs pos="0">
                <a:schemeClr val="tx1"/>
              </a:gs>
              <a:gs pos="100000">
                <a:srgbClr val="0D2D4C"/>
              </a:gs>
            </a:gsLst>
            <a:lin ang="0" scaled="0"/>
          </a:gradFill>
        </p:spPr>
        <p:txBody>
          <a:bodyPr lIns="287955" tIns="239965" rIns="287955"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2776943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 tekstboks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CF4AAED3-0CE2-B747-9027-661D1B4B07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1"/>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75"/>
            <a:ext cx="3412068" cy="4583305"/>
          </a:xfrm>
          <a:solidFill>
            <a:schemeClr val="tx1"/>
          </a:solidFill>
        </p:spPr>
        <p:txBody>
          <a:bodyPr lIns="287955" tIns="239965" rIns="287955"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75"/>
            <a:ext cx="3412068" cy="4583305"/>
          </a:xfrm>
          <a:solidFill>
            <a:schemeClr val="tx1"/>
          </a:solidFill>
        </p:spPr>
        <p:txBody>
          <a:bodyPr lIns="287955" tIns="239965" rIns="287955"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75"/>
            <a:ext cx="3412068" cy="4583305"/>
          </a:xfrm>
          <a:solidFill>
            <a:schemeClr val="tx1"/>
          </a:solidFill>
        </p:spPr>
        <p:txBody>
          <a:bodyPr lIns="287955" tIns="239965" rIns="287955" bIns="19197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23620578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2FB3106-0A82-6349-A1E5-90BF46253597}"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1"/>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07" y="1734386"/>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0" name="Ellipse 29"/>
          <p:cNvSpPr/>
          <p:nvPr userDrawn="1"/>
        </p:nvSpPr>
        <p:spPr>
          <a:xfrm>
            <a:off x="4389975" y="1734386"/>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4" name="Ellipse 33"/>
          <p:cNvSpPr/>
          <p:nvPr userDrawn="1"/>
        </p:nvSpPr>
        <p:spPr>
          <a:xfrm>
            <a:off x="8017935" y="1734386"/>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89"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49"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1" y="2205567"/>
            <a:ext cx="2569633" cy="2423584"/>
          </a:xfrm>
        </p:spPr>
        <p:txBody>
          <a:bodyPr anchor="ctr" anchorCtr="0"/>
          <a:lstStyle>
            <a:lvl1pPr marL="0" indent="0" algn="ctr">
              <a:buNone/>
              <a:defRPr/>
            </a:lvl1pPr>
          </a:lstStyle>
          <a:p>
            <a:pPr lvl="0"/>
            <a:r>
              <a:rPr lang="nb-NO"/>
              <a:t>Klikk for å redigere tekststiler i malen</a:t>
            </a:r>
          </a:p>
        </p:txBody>
      </p:sp>
    </p:spTree>
    <p:extLst>
      <p:ext uri="{BB962C8B-B14F-4D97-AF65-F5344CB8AC3E}">
        <p14:creationId xmlns:p14="http://schemas.microsoft.com/office/powerpoint/2010/main" val="3099313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244301B4-FEF1-624B-97E3-DA1B58A3BAA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2"/>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07" y="1734386"/>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0" name="Ellipse 29"/>
          <p:cNvSpPr/>
          <p:nvPr userDrawn="1"/>
        </p:nvSpPr>
        <p:spPr>
          <a:xfrm>
            <a:off x="4389975" y="1734386"/>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4" name="Ellipse 33"/>
          <p:cNvSpPr/>
          <p:nvPr userDrawn="1"/>
        </p:nvSpPr>
        <p:spPr>
          <a:xfrm>
            <a:off x="8017935" y="1734386"/>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89"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49"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1"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4120720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244301B4-FEF1-624B-97E3-DA1B58A3BAA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2"/>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07" y="1734386"/>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0" name="Ellipse 29"/>
          <p:cNvSpPr/>
          <p:nvPr userDrawn="1"/>
        </p:nvSpPr>
        <p:spPr>
          <a:xfrm>
            <a:off x="4389975" y="1734386"/>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4" name="Ellipse 33"/>
          <p:cNvSpPr/>
          <p:nvPr userDrawn="1"/>
        </p:nvSpPr>
        <p:spPr>
          <a:xfrm>
            <a:off x="8017935" y="1734386"/>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89"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49"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1"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42633951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96C4033A-A1AA-694C-8CE1-4D17903AAF3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a:xfrm>
            <a:off x="762000" y="6518802"/>
            <a:ext cx="8617784" cy="178289"/>
          </a:xfrm>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5" name="Plassholder for dato 3"/>
          <p:cNvSpPr txBox="1">
            <a:spLocks/>
          </p:cNvSpPr>
          <p:nvPr userDrawn="1"/>
        </p:nvSpPr>
        <p:spPr>
          <a:xfrm>
            <a:off x="2123849" y="6518797"/>
            <a:ext cx="1528560" cy="178291"/>
          </a:xfrm>
          <a:prstGeom prst="rect">
            <a:avLst/>
          </a:prstGeom>
        </p:spPr>
        <p:txBody>
          <a:bodyPr lIns="0" tIns="0" rIns="0" bIns="0" anchor="ctr" anchorCtr="0"/>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pPr defTabSz="914286"/>
            <a:fld id="{94338959-DAC3-6347-B210-C1A530E88A04}" type="datetime1">
              <a:rPr lang="nb-NO" smtClean="0">
                <a:solidFill>
                  <a:prstClr val="black"/>
                </a:solidFill>
              </a:rPr>
              <a:pPr defTabSz="914286"/>
              <a:t>27.06.2023</a:t>
            </a:fld>
            <a:endParaRPr lang="en-GB">
              <a:solidFill>
                <a:prstClr val="black"/>
              </a:solidFill>
            </a:endParaRPr>
          </a:p>
        </p:txBody>
      </p:sp>
      <p:sp>
        <p:nvSpPr>
          <p:cNvPr id="26" name="Plassholder for lysbildenummer 5"/>
          <p:cNvSpPr txBox="1">
            <a:spLocks/>
          </p:cNvSpPr>
          <p:nvPr userDrawn="1"/>
        </p:nvSpPr>
        <p:spPr>
          <a:xfrm>
            <a:off x="3652409" y="6518796"/>
            <a:ext cx="521656" cy="178288"/>
          </a:xfrm>
          <a:prstGeom prst="rect">
            <a:avLst/>
          </a:prstGeom>
        </p:spPr>
        <p:txBody>
          <a:bodyPr vert="horz" lIns="0" tIns="0" rIns="0" bIns="0" rtlCol="0" anchor="ctr"/>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pPr defTabSz="914286"/>
            <a:r>
              <a:rPr lang="nb-NO" altLang="nb-NO">
                <a:solidFill>
                  <a:prstClr val="black"/>
                </a:solidFill>
              </a:rPr>
              <a:t>Side </a:t>
            </a:r>
            <a:fld id="{F57D2C7E-FF28-3646-BDC8-24A1FA3E5E8D}" type="slidenum">
              <a:rPr lang="en-GB" smtClean="0">
                <a:solidFill>
                  <a:prstClr val="black"/>
                </a:solidFill>
              </a:rPr>
              <a:pPr defTabSz="914286"/>
              <a:t>‹#›</a:t>
            </a:fld>
            <a:endParaRPr lang="en-GB" dirty="0">
              <a:solidFill>
                <a:prstClr val="black"/>
              </a:solidFill>
            </a:endParaRPr>
          </a:p>
        </p:txBody>
      </p:sp>
      <p:sp>
        <p:nvSpPr>
          <p:cNvPr id="9" name="Ellipse 8"/>
          <p:cNvSpPr/>
          <p:nvPr userDrawn="1"/>
        </p:nvSpPr>
        <p:spPr>
          <a:xfrm>
            <a:off x="762007" y="1734386"/>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0" name="Ellipse 29"/>
          <p:cNvSpPr/>
          <p:nvPr userDrawn="1"/>
        </p:nvSpPr>
        <p:spPr>
          <a:xfrm>
            <a:off x="4389975" y="1734386"/>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4" name="Ellipse 33"/>
          <p:cNvSpPr/>
          <p:nvPr userDrawn="1"/>
        </p:nvSpPr>
        <p:spPr>
          <a:xfrm>
            <a:off x="8017935" y="1734386"/>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89"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49"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1" y="2205567"/>
            <a:ext cx="2569633" cy="2423584"/>
          </a:xfrm>
        </p:spPr>
        <p:txBody>
          <a:bodyPr anchor="ctr" anchorCtr="0"/>
          <a:lstStyle>
            <a:lvl1pPr marL="0" indent="0" algn="ctr">
              <a:buNone/>
              <a:defRPr/>
            </a:lvl1pPr>
          </a:lstStyle>
          <a:p>
            <a:pPr lvl="0"/>
            <a:r>
              <a:rPr lang="nb-NO"/>
              <a:t>Klikk for å redigere tekststiler i malen</a:t>
            </a:r>
          </a:p>
        </p:txBody>
      </p:sp>
      <p:pic>
        <p:nvPicPr>
          <p:cNvPr id="16" name="Bild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34093148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56DE0370-9C88-AE47-B2F6-3D0B998183C8}"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147493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73F50B70-6058-3D4E-A247-1D136C29177E}"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2473930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tat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E3ABFE5D-9726-B949-A15B-D5908829121C}" type="datetime1">
              <a:rPr lang="nb-NO" smtClean="0">
                <a:solidFill>
                  <a:prstClr val="white"/>
                </a:solidFill>
              </a:rPr>
              <a:pPr/>
              <a:t>27.06.2023</a:t>
            </a:fld>
            <a:endParaRPr lang="en-GB" dirty="0">
              <a:solidFill>
                <a:prstClr val="white"/>
              </a:solidFill>
            </a:endParaRPr>
          </a:p>
        </p:txBody>
      </p:sp>
      <p:sp>
        <p:nvSpPr>
          <p:cNvPr id="10" name="Plassholder for bunntekst 4"/>
          <p:cNvSpPr>
            <a:spLocks noGrp="1"/>
          </p:cNvSpPr>
          <p:nvPr>
            <p:ph type="ftr" sz="quarter" idx="11"/>
          </p:nvPr>
        </p:nvSpPr>
        <p:spPr>
          <a:xfrm>
            <a:off x="762000" y="6518809"/>
            <a:ext cx="8617784" cy="178289"/>
          </a:xfrm>
        </p:spPr>
        <p:txBody>
          <a:bodyPr/>
          <a:lstStyle>
            <a:lvl1pPr>
              <a:defRPr>
                <a:solidFill>
                  <a:schemeClr val="bg1"/>
                </a:solidFill>
              </a:defRPr>
            </a:lvl1pPr>
          </a:lstStyle>
          <a:p>
            <a:endParaRPr lang="en-GB" dirty="0">
              <a:solidFill>
                <a:prstClr val="white"/>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4" name="Plassholder for innhold 3"/>
          <p:cNvSpPr>
            <a:spLocks noGrp="1"/>
          </p:cNvSpPr>
          <p:nvPr>
            <p:ph sz="quarter" idx="13" hasCustomPrompt="1"/>
          </p:nvPr>
        </p:nvSpPr>
        <p:spPr>
          <a:xfrm>
            <a:off x="1896536" y="1265781"/>
            <a:ext cx="8398933" cy="2961217"/>
          </a:xfrm>
        </p:spPr>
        <p:txBody>
          <a:bodyPr anchor="b" anchorCtr="0">
            <a:normAutofit/>
          </a:bodyPr>
          <a:lstStyle>
            <a:lvl1pPr marL="0" indent="0" algn="ctr">
              <a:lnSpc>
                <a:spcPct val="100000"/>
              </a:lnSpc>
              <a:buNone/>
              <a:defRPr sz="2700">
                <a:solidFill>
                  <a:schemeClr val="bg1"/>
                </a:solidFill>
              </a:defRPr>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83"/>
            <a:ext cx="8533747" cy="1383999"/>
          </a:xfrm>
        </p:spPr>
        <p:txBody>
          <a:bodyPr>
            <a:normAutofit/>
          </a:bodyPr>
          <a:lstStyle>
            <a:lvl1pPr marL="0" indent="0" algn="ctr">
              <a:buNone/>
              <a:defRPr sz="1500">
                <a:solidFill>
                  <a:schemeClr val="bg1"/>
                </a:solidFill>
              </a:defRPr>
            </a:lvl1pPr>
          </a:lstStyle>
          <a:p>
            <a:pPr lvl="0"/>
            <a:r>
              <a:rPr lang="nb-NO" dirty="0"/>
              <a:t>Rediger for å legge kilde</a:t>
            </a:r>
            <a:endParaRPr lang="en-GB" dirty="0"/>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29375071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F3B8A0B5-A593-964E-86FB-879FC81794B4}"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47163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7F904710-8FE0-5C42-B30C-68509FA2ABC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5135211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74"/>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58"/>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67A2D3A-0A02-884A-AC73-4852A120D25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269621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74"/>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58"/>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8F0120A4-61FB-BF4C-87F0-F226CE47B461}"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23842202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74"/>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58"/>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DD8E30F1-2BBE-114F-B9A2-CB0F96E1D0D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524345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74"/>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58"/>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1E88BA2E-2DBE-B744-A24C-AC4D1A60ED4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14654266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73"/>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74"/>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58"/>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58"/>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9" y="3965958"/>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0884E792-41CA-FD4A-866C-85021233BD2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4729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73"/>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74"/>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58"/>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58"/>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9" y="3965958"/>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BE262B3-F810-F047-BF9C-A83B5C6C6239}"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3" name="Bilde 1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24764011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 presseklipp (hvit)">
    <p:spTree>
      <p:nvGrpSpPr>
        <p:cNvPr id="1" name=""/>
        <p:cNvGrpSpPr/>
        <p:nvPr/>
      </p:nvGrpSpPr>
      <p:grpSpPr>
        <a:xfrm>
          <a:off x="0" y="0"/>
          <a:ext cx="0" cy="0"/>
          <a:chOff x="0" y="0"/>
          <a:chExt cx="0" cy="0"/>
        </a:xfrm>
      </p:grpSpPr>
      <p:sp>
        <p:nvSpPr>
          <p:cNvPr id="15" name="Rektangel 14"/>
          <p:cNvSpPr/>
          <p:nvPr userDrawn="1"/>
        </p:nvSpPr>
        <p:spPr>
          <a:xfrm>
            <a:off x="4384438" y="1265773"/>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16" name="Rektangel 15"/>
          <p:cNvSpPr/>
          <p:nvPr userDrawn="1"/>
        </p:nvSpPr>
        <p:spPr>
          <a:xfrm>
            <a:off x="8006870" y="1265773"/>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 name="Rektangel 1"/>
          <p:cNvSpPr/>
          <p:nvPr userDrawn="1"/>
        </p:nvSpPr>
        <p:spPr>
          <a:xfrm>
            <a:off x="762008" y="1265773"/>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619C3AA9-6F54-7E4D-8E78-28E7FC38E784}"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3" y="5139461"/>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80699" y="5139461"/>
            <a:ext cx="3329836" cy="218017"/>
          </a:xfrm>
        </p:spPr>
        <p:txBody>
          <a:bodyPr anchor="t" anchorCtr="0">
            <a:normAutofit/>
          </a:bodyPr>
          <a:lstStyle>
            <a:lvl1pPr marL="0" indent="0">
              <a:buNone/>
              <a:defRPr sz="1100"/>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02243" y="5139461"/>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Tree>
    <p:extLst>
      <p:ext uri="{BB962C8B-B14F-4D97-AF65-F5344CB8AC3E}">
        <p14:creationId xmlns:p14="http://schemas.microsoft.com/office/powerpoint/2010/main" val="318192610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4384438" y="1265773"/>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16" name="Rektangel 15"/>
          <p:cNvSpPr/>
          <p:nvPr userDrawn="1"/>
        </p:nvSpPr>
        <p:spPr>
          <a:xfrm>
            <a:off x="8006870" y="1265773"/>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 name="Rektangel 1"/>
          <p:cNvSpPr/>
          <p:nvPr userDrawn="1"/>
        </p:nvSpPr>
        <p:spPr>
          <a:xfrm>
            <a:off x="762008" y="1265773"/>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19C3AA9-6F54-7E4D-8E78-28E7FC38E784}"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3" y="5139461"/>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90375" y="5139461"/>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31271" y="5139461"/>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pic>
        <p:nvPicPr>
          <p:cNvPr id="14" name="Bild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369548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762003"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310EC576-3E39-8A4C-994F-BF0EF7DD49A6}"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spTree>
    <p:extLst>
      <p:ext uri="{BB962C8B-B14F-4D97-AF65-F5344CB8AC3E}">
        <p14:creationId xmlns:p14="http://schemas.microsoft.com/office/powerpoint/2010/main" val="12805970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0 presseklipp (hvit)">
    <p:spTree>
      <p:nvGrpSpPr>
        <p:cNvPr id="1" name=""/>
        <p:cNvGrpSpPr/>
        <p:nvPr/>
      </p:nvGrpSpPr>
      <p:grpSpPr>
        <a:xfrm>
          <a:off x="0" y="0"/>
          <a:ext cx="0" cy="0"/>
          <a:chOff x="0" y="0"/>
          <a:chExt cx="0" cy="0"/>
        </a:xfrm>
      </p:grpSpPr>
      <p:sp>
        <p:nvSpPr>
          <p:cNvPr id="25" name="Rektangel 24"/>
          <p:cNvSpPr/>
          <p:nvPr userDrawn="1"/>
        </p:nvSpPr>
        <p:spPr>
          <a:xfrm>
            <a:off x="762008"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6" name="Rektangel 25"/>
          <p:cNvSpPr/>
          <p:nvPr userDrawn="1"/>
        </p:nvSpPr>
        <p:spPr>
          <a:xfrm>
            <a:off x="2928552"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7" name="Rektangel 26"/>
          <p:cNvSpPr/>
          <p:nvPr userDrawn="1"/>
        </p:nvSpPr>
        <p:spPr>
          <a:xfrm>
            <a:off x="5095095"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8" name="Rektangel 27"/>
          <p:cNvSpPr/>
          <p:nvPr userDrawn="1"/>
        </p:nvSpPr>
        <p:spPr>
          <a:xfrm>
            <a:off x="7261639"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9" name="Rektangel 28"/>
          <p:cNvSpPr/>
          <p:nvPr userDrawn="1"/>
        </p:nvSpPr>
        <p:spPr>
          <a:xfrm>
            <a:off x="9428182"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2880179D-ED92-684E-B424-49F973AC1C5E}"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5"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1"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18"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81"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83"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66"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63"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18"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81"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83"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66"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63"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0" name="Rektangel 29"/>
          <p:cNvSpPr/>
          <p:nvPr userDrawn="1"/>
        </p:nvSpPr>
        <p:spPr>
          <a:xfrm>
            <a:off x="762008"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1" name="Rektangel 30"/>
          <p:cNvSpPr/>
          <p:nvPr userDrawn="1"/>
        </p:nvSpPr>
        <p:spPr>
          <a:xfrm>
            <a:off x="2928552"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2" name="Rektangel 31"/>
          <p:cNvSpPr/>
          <p:nvPr userDrawn="1"/>
        </p:nvSpPr>
        <p:spPr>
          <a:xfrm>
            <a:off x="5095095"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7" name="Rektangel 46"/>
          <p:cNvSpPr/>
          <p:nvPr userDrawn="1"/>
        </p:nvSpPr>
        <p:spPr>
          <a:xfrm>
            <a:off x="7261639"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8" name="Rektangel 47"/>
          <p:cNvSpPr/>
          <p:nvPr userDrawn="1"/>
        </p:nvSpPr>
        <p:spPr>
          <a:xfrm>
            <a:off x="9428182"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5"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1"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Tree>
    <p:extLst>
      <p:ext uri="{BB962C8B-B14F-4D97-AF65-F5344CB8AC3E}">
        <p14:creationId xmlns:p14="http://schemas.microsoft.com/office/powerpoint/2010/main" val="3760810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0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5" name="Rektangel 24"/>
          <p:cNvSpPr/>
          <p:nvPr userDrawn="1"/>
        </p:nvSpPr>
        <p:spPr>
          <a:xfrm>
            <a:off x="762008"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6" name="Rektangel 25"/>
          <p:cNvSpPr/>
          <p:nvPr userDrawn="1"/>
        </p:nvSpPr>
        <p:spPr>
          <a:xfrm>
            <a:off x="2928552"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7" name="Rektangel 26"/>
          <p:cNvSpPr/>
          <p:nvPr userDrawn="1"/>
        </p:nvSpPr>
        <p:spPr>
          <a:xfrm>
            <a:off x="5095095"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8" name="Rektangel 27"/>
          <p:cNvSpPr/>
          <p:nvPr userDrawn="1"/>
        </p:nvSpPr>
        <p:spPr>
          <a:xfrm>
            <a:off x="7261639"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29" name="Rektangel 28"/>
          <p:cNvSpPr/>
          <p:nvPr userDrawn="1"/>
        </p:nvSpPr>
        <p:spPr>
          <a:xfrm>
            <a:off x="9428182" y="1265773"/>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2880179D-ED92-684E-B424-49F973AC1C5E}"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5"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1"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18"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81"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83"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66"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63"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18"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81"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83"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66"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63"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0" name="Rektangel 29"/>
          <p:cNvSpPr/>
          <p:nvPr userDrawn="1"/>
        </p:nvSpPr>
        <p:spPr>
          <a:xfrm>
            <a:off x="762008"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1" name="Rektangel 30"/>
          <p:cNvSpPr/>
          <p:nvPr userDrawn="1"/>
        </p:nvSpPr>
        <p:spPr>
          <a:xfrm>
            <a:off x="2928552"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32" name="Rektangel 31"/>
          <p:cNvSpPr/>
          <p:nvPr userDrawn="1"/>
        </p:nvSpPr>
        <p:spPr>
          <a:xfrm>
            <a:off x="5095095"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7" name="Rektangel 46"/>
          <p:cNvSpPr/>
          <p:nvPr userDrawn="1"/>
        </p:nvSpPr>
        <p:spPr>
          <a:xfrm>
            <a:off x="7261639"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8" name="Rektangel 47"/>
          <p:cNvSpPr/>
          <p:nvPr userDrawn="1"/>
        </p:nvSpPr>
        <p:spPr>
          <a:xfrm>
            <a:off x="9428182" y="3897012"/>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defTabSz="914286"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5"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1"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pic>
        <p:nvPicPr>
          <p:cNvPr id="37" name="Bilde 3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9892549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5297F79-5EDE-7840-BEB3-87BD94E32465}"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media 2"/>
          <p:cNvSpPr>
            <a:spLocks noGrp="1"/>
          </p:cNvSpPr>
          <p:nvPr>
            <p:ph type="media" sz="quarter" idx="13" hasCustomPrompt="1"/>
          </p:nvPr>
        </p:nvSpPr>
        <p:spPr>
          <a:xfrm>
            <a:off x="0" y="0"/>
            <a:ext cx="12192000" cy="6858000"/>
          </a:xfrm>
        </p:spPr>
        <p:txBody>
          <a:bodyPr anchor="ctr" anchorCtr="0"/>
          <a:lstStyle>
            <a:lvl1pPr marL="0" indent="0" algn="ctr">
              <a:buNone/>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film</a:t>
            </a:r>
          </a:p>
        </p:txBody>
      </p:sp>
    </p:spTree>
    <p:extLst>
      <p:ext uri="{BB962C8B-B14F-4D97-AF65-F5344CB8AC3E}">
        <p14:creationId xmlns:p14="http://schemas.microsoft.com/office/powerpoint/2010/main" val="8199224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Avslutning">
    <p:bg>
      <p:bgPr>
        <a:gradFill>
          <a:gsLst>
            <a:gs pos="0">
              <a:srgbClr val="001935"/>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96AA90D-1229-F442-BBD1-461A2F4B19D5}"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innhold 2"/>
          <p:cNvSpPr>
            <a:spLocks noGrp="1"/>
          </p:cNvSpPr>
          <p:nvPr>
            <p:ph sz="quarter" idx="13"/>
          </p:nvPr>
        </p:nvSpPr>
        <p:spPr>
          <a:xfrm>
            <a:off x="1796716" y="1265767"/>
            <a:ext cx="8598568" cy="4466612"/>
          </a:xfrm>
        </p:spPr>
        <p:txBody>
          <a:bodyPr anchor="ctr" anchorCtr="0">
            <a:normAutofit/>
          </a:bodyPr>
          <a:lstStyle>
            <a:lvl1pPr marL="0" indent="0" algn="ctr">
              <a:buNone/>
              <a:defRPr sz="4000" b="1">
                <a:solidFill>
                  <a:schemeClr val="tx1"/>
                </a:solidFill>
              </a:defRPr>
            </a:lvl1pPr>
          </a:lstStyle>
          <a:p>
            <a:pPr lvl="0"/>
            <a:r>
              <a:rPr lang="nb-NO"/>
              <a:t>Klikk for å redigere tekststiler i malen</a:t>
            </a:r>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7"/>
            <a:ext cx="1430867" cy="386671"/>
          </a:xfrm>
          <a:prstGeom prst="rect">
            <a:avLst/>
          </a:prstGeom>
        </p:spPr>
      </p:pic>
    </p:spTree>
    <p:extLst>
      <p:ext uri="{BB962C8B-B14F-4D97-AF65-F5344CB8AC3E}">
        <p14:creationId xmlns:p14="http://schemas.microsoft.com/office/powerpoint/2010/main" val="37191734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sv-SE" altLang="en-US">
              <a:solidFill>
                <a:srgbClr val="FFFFFF"/>
              </a:solidFill>
            </a:endParaRPr>
          </a:p>
        </p:txBody>
      </p:sp>
      <p:sp>
        <p:nvSpPr>
          <p:cNvPr id="3" name="Footer Placeholder 2"/>
          <p:cNvSpPr>
            <a:spLocks noGrp="1"/>
          </p:cNvSpPr>
          <p:nvPr>
            <p:ph type="ftr" sz="quarter" idx="11"/>
          </p:nvPr>
        </p:nvSpPr>
        <p:spPr/>
        <p:txBody>
          <a:bodyPr/>
          <a:lstStyle/>
          <a:p>
            <a:pPr>
              <a:defRPr/>
            </a:pPr>
            <a:r>
              <a:rPr lang="sv-SE" altLang="en-US">
                <a:solidFill>
                  <a:srgbClr val="FFFFFF"/>
                </a:solidFill>
              </a:rPr>
              <a:t>Ekstern brief</a:t>
            </a:r>
          </a:p>
        </p:txBody>
      </p:sp>
      <p:sp>
        <p:nvSpPr>
          <p:cNvPr id="4" name="Slide Number Placeholder 3"/>
          <p:cNvSpPr>
            <a:spLocks noGrp="1"/>
          </p:cNvSpPr>
          <p:nvPr>
            <p:ph type="sldNum" sz="quarter" idx="12"/>
          </p:nvPr>
        </p:nvSpPr>
        <p:spPr/>
        <p:txBody>
          <a:bodyPr/>
          <a:lstStyle/>
          <a:p>
            <a:pPr>
              <a:defRPr/>
            </a:pPr>
            <a:fld id="{53EB3FDB-4583-4FAD-914C-E49C18CB0CA8}" type="slidenum">
              <a:rPr lang="sv-SE" altLang="en-US" smtClean="0">
                <a:solidFill>
                  <a:srgbClr val="FFFFFF"/>
                </a:solidFill>
              </a:rPr>
              <a:pPr>
                <a:defRPr/>
              </a:pPr>
              <a:t>‹#›</a:t>
            </a:fld>
            <a:endParaRPr lang="sv-SE" altLang="en-US">
              <a:solidFill>
                <a:srgbClr val="FFFFFF"/>
              </a:solidFill>
            </a:endParaRPr>
          </a:p>
        </p:txBody>
      </p:sp>
    </p:spTree>
    <p:extLst>
      <p:ext uri="{BB962C8B-B14F-4D97-AF65-F5344CB8AC3E}">
        <p14:creationId xmlns:p14="http://schemas.microsoft.com/office/powerpoint/2010/main" val="12171543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Tittel og innhold (hvit)">
    <p:bg>
      <p:bgPr>
        <a:solidFill>
          <a:schemeClr val="bg1"/>
        </a:solidFill>
        <a:effectLst/>
      </p:bgPr>
    </p:bg>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bwMode="auto">
          <a:xfrm>
            <a:off x="430531" y="6559675"/>
            <a:ext cx="9044940" cy="107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defTabSz="914105">
              <a:defRPr sz="700" b="0">
                <a:solidFill>
                  <a:schemeClr val="tx1"/>
                </a:solidFill>
                <a:latin typeface="+mn-lt"/>
              </a:defRPr>
            </a:lvl1pPr>
          </a:lstStyle>
          <a:p>
            <a:r>
              <a:rPr lang="nb-NO" altLang="nb-NO" dirty="0">
                <a:solidFill>
                  <a:prstClr val="black"/>
                </a:solidFill>
              </a:rPr>
              <a:t>POLITIDIREKTORATET </a:t>
            </a:r>
          </a:p>
        </p:txBody>
      </p:sp>
      <p:sp>
        <p:nvSpPr>
          <p:cNvPr id="6" name="Rectangle 16"/>
          <p:cNvSpPr>
            <a:spLocks noGrp="1" noChangeArrowheads="1"/>
          </p:cNvSpPr>
          <p:nvPr>
            <p:ph type="sldNum" sz="quarter" idx="4"/>
          </p:nvPr>
        </p:nvSpPr>
        <p:spPr bwMode="auto">
          <a:xfrm>
            <a:off x="9475471" y="6559675"/>
            <a:ext cx="227838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r">
              <a:defRPr sz="700">
                <a:solidFill>
                  <a:schemeClr val="tx1"/>
                </a:solidFill>
                <a:latin typeface="+mn-lt"/>
              </a:defRPr>
            </a:lvl1pPr>
          </a:lstStyle>
          <a:p>
            <a:fld id="{523696C8-D764-E541-8973-41480CAFD10C}" type="datetime1">
              <a:rPr lang="nb-NO" altLang="nb-NO" smtClean="0">
                <a:solidFill>
                  <a:prstClr val="black"/>
                </a:solidFill>
              </a:rPr>
              <a:pPr/>
              <a:t>27.06.2023</a:t>
            </a:fld>
            <a:r>
              <a:rPr lang="nb-NO" altLang="nb-NO" dirty="0">
                <a:solidFill>
                  <a:prstClr val="black"/>
                </a:solidFill>
              </a:rPr>
              <a:t>  /  Side </a:t>
            </a:r>
            <a:fld id="{FFC940D6-BB53-124C-949A-9F6964DA1506}" type="slidenum">
              <a:rPr lang="nb-NO" altLang="nb-NO" smtClean="0">
                <a:solidFill>
                  <a:prstClr val="black"/>
                </a:solidFill>
              </a:rPr>
              <a:pPr/>
              <a:t>‹#›</a:t>
            </a:fld>
            <a:endParaRPr lang="nb-NO" altLang="nb-NO" dirty="0">
              <a:solidFill>
                <a:prstClr val="black"/>
              </a:solidFill>
            </a:endParaRPr>
          </a:p>
        </p:txBody>
      </p:sp>
      <p:pic>
        <p:nvPicPr>
          <p:cNvPr id="9" name="Bilde 8"/>
          <p:cNvPicPr>
            <a:picLocks noChangeAspect="1"/>
          </p:cNvPicPr>
          <p:nvPr userDrawn="1"/>
        </p:nvPicPr>
        <p:blipFill>
          <a:blip r:embed="rId2"/>
          <a:stretch>
            <a:fillRect/>
          </a:stretch>
        </p:blipFill>
        <p:spPr>
          <a:xfrm>
            <a:off x="374271" y="255556"/>
            <a:ext cx="1050351" cy="288000"/>
          </a:xfrm>
          <a:prstGeom prst="rect">
            <a:avLst/>
          </a:prstGeom>
        </p:spPr>
      </p:pic>
      <p:sp>
        <p:nvSpPr>
          <p:cNvPr id="7" name="Content Placeholder 2"/>
          <p:cNvSpPr>
            <a:spLocks noGrp="1"/>
          </p:cNvSpPr>
          <p:nvPr>
            <p:ph idx="1" hasCustomPrompt="1"/>
          </p:nvPr>
        </p:nvSpPr>
        <p:spPr>
          <a:xfrm>
            <a:off x="1422399" y="2036236"/>
            <a:ext cx="9385300" cy="4080933"/>
          </a:xfrm>
          <a:prstGeom prst="rect">
            <a:avLst/>
          </a:prstGeom>
        </p:spPr>
        <p:txBody>
          <a:bodyPr lIns="0" tIns="0" rIns="0" bIns="0"/>
          <a:lstStyle>
            <a:lvl1pPr marL="228562" indent="-228562">
              <a:spcAft>
                <a:spcPts val="800"/>
              </a:spcAft>
              <a:buFont typeface="Arial" charset="0"/>
              <a:buChar char="•"/>
              <a:defRPr sz="1900">
                <a:solidFill>
                  <a:schemeClr val="tx1"/>
                </a:solidFill>
                <a:latin typeface="Verdana" charset="0"/>
                <a:ea typeface="Verdana" charset="0"/>
                <a:cs typeface="Verdana" charset="0"/>
              </a:defRPr>
            </a:lvl1pPr>
            <a:lvl2pPr marL="552784" indent="-228562">
              <a:spcAft>
                <a:spcPts val="800"/>
              </a:spcAft>
              <a:buFont typeface="Arial" charset="0"/>
              <a:buChar char="•"/>
              <a:defRPr sz="1600">
                <a:solidFill>
                  <a:schemeClr val="tx1"/>
                </a:solidFill>
                <a:latin typeface="Verdana" charset="0"/>
                <a:ea typeface="Verdana" charset="0"/>
                <a:cs typeface="Verdana" charset="0"/>
              </a:defRPr>
            </a:lvl2pPr>
            <a:lvl3pPr marL="878431" indent="-228562">
              <a:spcAft>
                <a:spcPts val="400"/>
              </a:spcAft>
              <a:buFont typeface="Arial" charset="0"/>
              <a:buChar char="•"/>
              <a:defRPr sz="1200">
                <a:solidFill>
                  <a:schemeClr val="tx1"/>
                </a:solidFill>
                <a:latin typeface="Verdana" charset="0"/>
                <a:ea typeface="Verdana" charset="0"/>
                <a:cs typeface="Verdana" charset="0"/>
              </a:defRPr>
            </a:lvl3pPr>
            <a:lvl4pPr marL="1188373" indent="-228562">
              <a:buFont typeface="Arial" charset="0"/>
              <a:buChar char="•"/>
              <a:defRPr>
                <a:solidFill>
                  <a:schemeClr val="tx1"/>
                </a:solidFill>
              </a:defRPr>
            </a:lvl4pPr>
            <a:lvl5pPr marL="1529732" indent="-228562">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1422399" y="1267884"/>
            <a:ext cx="9385300" cy="768349"/>
          </a:xfrm>
          <a:prstGeom prst="rect">
            <a:avLst/>
          </a:prstGeom>
        </p:spPr>
        <p:txBody>
          <a:bodyPr lIns="0" tIns="0" rIns="0" bIns="0"/>
          <a:lstStyle>
            <a:lvl1pPr>
              <a:defRPr sz="2700" b="1">
                <a:solidFill>
                  <a:schemeClr val="tx1"/>
                </a:solidFill>
                <a:latin typeface="Verdana" charset="0"/>
                <a:ea typeface="Verdana" charset="0"/>
                <a:cs typeface="Verdana" charset="0"/>
              </a:defRPr>
            </a:lvl1pPr>
          </a:lstStyle>
          <a:p>
            <a:r>
              <a:rPr lang="en-US" dirty="0"/>
              <a:t>Click to edit Master title style</a:t>
            </a:r>
            <a:endParaRPr lang="nb-NO" dirty="0"/>
          </a:p>
        </p:txBody>
      </p:sp>
    </p:spTree>
    <p:extLst>
      <p:ext uri="{BB962C8B-B14F-4D97-AF65-F5344CB8AC3E}">
        <p14:creationId xmlns:p14="http://schemas.microsoft.com/office/powerpoint/2010/main" val="2884503950"/>
      </p:ext>
    </p:extLst>
  </p:cSld>
  <p:clrMapOvr>
    <a:masterClrMapping/>
  </p:clrMapOvr>
  <p:extLst mod="1">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4_Innhold (hvit)">
    <p:bg>
      <p:bgPr>
        <a:solidFill>
          <a:schemeClr val="bg1"/>
        </a:solidFill>
        <a:effectLst/>
      </p:bgPr>
    </p:bg>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bwMode="auto">
          <a:xfrm>
            <a:off x="430531" y="6559675"/>
            <a:ext cx="9044940" cy="107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defTabSz="914105">
              <a:defRPr sz="700" b="0">
                <a:solidFill>
                  <a:schemeClr val="tx1"/>
                </a:solidFill>
                <a:latin typeface="+mn-lt"/>
              </a:defRPr>
            </a:lvl1pPr>
          </a:lstStyle>
          <a:p>
            <a:r>
              <a:rPr lang="nb-NO" altLang="nb-NO" dirty="0">
                <a:solidFill>
                  <a:prstClr val="black"/>
                </a:solidFill>
              </a:rPr>
              <a:t>AVDELING (endres i bunntekst under «Sett inn»)</a:t>
            </a:r>
          </a:p>
        </p:txBody>
      </p:sp>
      <p:sp>
        <p:nvSpPr>
          <p:cNvPr id="6" name="Rectangle 16"/>
          <p:cNvSpPr>
            <a:spLocks noGrp="1" noChangeArrowheads="1"/>
          </p:cNvSpPr>
          <p:nvPr>
            <p:ph type="sldNum" sz="quarter" idx="4"/>
          </p:nvPr>
        </p:nvSpPr>
        <p:spPr bwMode="auto">
          <a:xfrm>
            <a:off x="9475471" y="6559675"/>
            <a:ext cx="227838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r">
              <a:defRPr sz="700">
                <a:solidFill>
                  <a:schemeClr val="tx1"/>
                </a:solidFill>
                <a:latin typeface="+mn-lt"/>
              </a:defRPr>
            </a:lvl1pPr>
          </a:lstStyle>
          <a:p>
            <a:fld id="{523696C8-D764-E541-8973-41480CAFD10C}" type="datetime1">
              <a:rPr lang="nb-NO" altLang="nb-NO" smtClean="0">
                <a:solidFill>
                  <a:prstClr val="black"/>
                </a:solidFill>
              </a:rPr>
              <a:pPr/>
              <a:t>27.06.2023</a:t>
            </a:fld>
            <a:r>
              <a:rPr lang="nb-NO" altLang="nb-NO" dirty="0">
                <a:solidFill>
                  <a:prstClr val="black"/>
                </a:solidFill>
              </a:rPr>
              <a:t>  /  Side </a:t>
            </a:r>
            <a:fld id="{FFC940D6-BB53-124C-949A-9F6964DA1506}" type="slidenum">
              <a:rPr lang="nb-NO" altLang="nb-NO" smtClean="0">
                <a:solidFill>
                  <a:prstClr val="black"/>
                </a:solidFill>
              </a:rPr>
              <a:pPr/>
              <a:t>‹#›</a:t>
            </a:fld>
            <a:endParaRPr lang="nb-NO" altLang="nb-NO" dirty="0">
              <a:solidFill>
                <a:prstClr val="black"/>
              </a:solidFill>
            </a:endParaRPr>
          </a:p>
        </p:txBody>
      </p:sp>
      <p:pic>
        <p:nvPicPr>
          <p:cNvPr id="9" name="Bilde 8"/>
          <p:cNvPicPr>
            <a:picLocks noChangeAspect="1"/>
          </p:cNvPicPr>
          <p:nvPr userDrawn="1"/>
        </p:nvPicPr>
        <p:blipFill>
          <a:blip r:embed="rId2"/>
          <a:stretch>
            <a:fillRect/>
          </a:stretch>
        </p:blipFill>
        <p:spPr>
          <a:xfrm>
            <a:off x="374271" y="255556"/>
            <a:ext cx="1050351" cy="288000"/>
          </a:xfrm>
          <a:prstGeom prst="rect">
            <a:avLst/>
          </a:prstGeom>
        </p:spPr>
      </p:pic>
      <p:sp>
        <p:nvSpPr>
          <p:cNvPr id="7" name="Content Placeholder 2"/>
          <p:cNvSpPr>
            <a:spLocks noGrp="1"/>
          </p:cNvSpPr>
          <p:nvPr>
            <p:ph idx="1" hasCustomPrompt="1"/>
          </p:nvPr>
        </p:nvSpPr>
        <p:spPr>
          <a:xfrm>
            <a:off x="1422399" y="2036236"/>
            <a:ext cx="9385300" cy="4080933"/>
          </a:xfrm>
          <a:prstGeom prst="rect">
            <a:avLst/>
          </a:prstGeom>
        </p:spPr>
        <p:txBody>
          <a:bodyPr lIns="0" tIns="0" rIns="0" bIns="0"/>
          <a:lstStyle>
            <a:lvl1pPr marL="228562" indent="-228562">
              <a:spcAft>
                <a:spcPts val="800"/>
              </a:spcAft>
              <a:buFont typeface="Arial" charset="0"/>
              <a:buChar char="•"/>
              <a:defRPr sz="1900">
                <a:solidFill>
                  <a:schemeClr val="tx1"/>
                </a:solidFill>
                <a:latin typeface="Verdana" charset="0"/>
                <a:ea typeface="Verdana" charset="0"/>
                <a:cs typeface="Verdana" charset="0"/>
              </a:defRPr>
            </a:lvl1pPr>
            <a:lvl2pPr marL="552784" indent="-228562">
              <a:spcAft>
                <a:spcPts val="800"/>
              </a:spcAft>
              <a:buFont typeface="Arial" charset="0"/>
              <a:buChar char="•"/>
              <a:defRPr sz="1600">
                <a:solidFill>
                  <a:schemeClr val="tx1"/>
                </a:solidFill>
                <a:latin typeface="Verdana" charset="0"/>
                <a:ea typeface="Verdana" charset="0"/>
                <a:cs typeface="Verdana" charset="0"/>
              </a:defRPr>
            </a:lvl2pPr>
            <a:lvl3pPr marL="878431" indent="-228562">
              <a:spcAft>
                <a:spcPts val="400"/>
              </a:spcAft>
              <a:buFont typeface="Arial" charset="0"/>
              <a:buChar char="•"/>
              <a:defRPr sz="1200">
                <a:solidFill>
                  <a:schemeClr val="tx1"/>
                </a:solidFill>
                <a:latin typeface="Verdana" charset="0"/>
                <a:ea typeface="Verdana" charset="0"/>
                <a:cs typeface="Verdana" charset="0"/>
              </a:defRPr>
            </a:lvl3pPr>
            <a:lvl4pPr marL="1188373" indent="-228562">
              <a:buFont typeface="Arial" charset="0"/>
              <a:buChar char="•"/>
              <a:defRPr>
                <a:solidFill>
                  <a:schemeClr val="tx1"/>
                </a:solidFill>
              </a:defRPr>
            </a:lvl4pPr>
            <a:lvl5pPr marL="1529732" indent="-228562">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1422399" y="1267884"/>
            <a:ext cx="9385300" cy="768349"/>
          </a:xfrm>
          <a:prstGeom prst="rect">
            <a:avLst/>
          </a:prstGeom>
        </p:spPr>
        <p:txBody>
          <a:bodyPr lIns="0" tIns="0" rIns="0" bIns="0"/>
          <a:lstStyle>
            <a:lvl1pPr>
              <a:defRPr sz="2700" b="1">
                <a:solidFill>
                  <a:schemeClr val="tx1"/>
                </a:solidFill>
                <a:latin typeface="Verdana" charset="0"/>
                <a:ea typeface="Verdana" charset="0"/>
                <a:cs typeface="Verdana" charset="0"/>
              </a:defRPr>
            </a:lvl1pPr>
          </a:lstStyle>
          <a:p>
            <a:r>
              <a:rPr lang="en-US" dirty="0"/>
              <a:t>Click to edit Master title style</a:t>
            </a:r>
            <a:endParaRPr lang="nb-NO" dirty="0"/>
          </a:p>
        </p:txBody>
      </p:sp>
    </p:spTree>
    <p:extLst>
      <p:ext uri="{BB962C8B-B14F-4D97-AF65-F5344CB8AC3E}">
        <p14:creationId xmlns:p14="http://schemas.microsoft.com/office/powerpoint/2010/main" val="3304011090"/>
      </p:ext>
    </p:extLst>
  </p:cSld>
  <p:clrMapOvr>
    <a:masterClrMapping/>
  </p:clrMapOvr>
  <p:extLst mod="1">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endParaRPr lang="nb-NO">
              <a:solidFill>
                <a:prstClr val="black"/>
              </a:solidFill>
            </a:endParaRPr>
          </a:p>
        </p:txBody>
      </p:sp>
      <p:sp>
        <p:nvSpPr>
          <p:cNvPr id="4" name="Footer Placeholder 3"/>
          <p:cNvSpPr>
            <a:spLocks noGrp="1"/>
          </p:cNvSpPr>
          <p:nvPr>
            <p:ph type="ftr" sz="quarter" idx="11"/>
          </p:nvPr>
        </p:nvSpPr>
        <p:spPr/>
        <p:txBody>
          <a:bodyPr/>
          <a:lstStyle/>
          <a:p>
            <a:r>
              <a:rPr lang="nb-NO">
                <a:solidFill>
                  <a:prstClr val="black"/>
                </a:solidFill>
              </a:rPr>
              <a:t>Ekstern brief</a:t>
            </a:r>
          </a:p>
        </p:txBody>
      </p:sp>
      <p:sp>
        <p:nvSpPr>
          <p:cNvPr id="5" name="Slide Number Placeholder 4"/>
          <p:cNvSpPr>
            <a:spLocks noGrp="1"/>
          </p:cNvSpPr>
          <p:nvPr>
            <p:ph type="sldNum" sz="quarter" idx="12"/>
          </p:nvPr>
        </p:nvSpPr>
        <p:spPr/>
        <p:txBody>
          <a:bodyPr/>
          <a:lstStyle/>
          <a:p>
            <a:fld id="{65459114-390E-43A7-A842-EF5B54C5C41E}"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9075947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Title 1"/>
          <p:cNvSpPr>
            <a:spLocks noGrp="1"/>
          </p:cNvSpPr>
          <p:nvPr>
            <p:ph type="title"/>
          </p:nvPr>
        </p:nvSpPr>
        <p:spPr>
          <a:xfrm>
            <a:off x="812800" y="274639"/>
            <a:ext cx="10566400" cy="1143000"/>
          </a:xfrm>
        </p:spPr>
        <p:txBody>
          <a:bodyPr/>
          <a:lstStyle/>
          <a:p>
            <a:r>
              <a:rPr lang="nb-NO"/>
              <a:t>Klikk for å redigere tittelstil</a:t>
            </a:r>
            <a:endParaRPr lang="en-US" dirty="0"/>
          </a:p>
        </p:txBody>
      </p:sp>
      <p:sp>
        <p:nvSpPr>
          <p:cNvPr id="5" name="Date Placeholder 4"/>
          <p:cNvSpPr>
            <a:spLocks noGrp="1"/>
          </p:cNvSpPr>
          <p:nvPr>
            <p:ph type="dt" sz="half" idx="10"/>
          </p:nvPr>
        </p:nvSpPr>
        <p:spPr/>
        <p:txBody>
          <a:bodyPr/>
          <a:lstStyle/>
          <a:p>
            <a:endParaRPr lang="nb-NO">
              <a:solidFill>
                <a:prstClr val="black"/>
              </a:solidFill>
            </a:endParaRPr>
          </a:p>
        </p:txBody>
      </p:sp>
      <p:sp>
        <p:nvSpPr>
          <p:cNvPr id="6" name="Footer Placeholder 5"/>
          <p:cNvSpPr>
            <a:spLocks noGrp="1"/>
          </p:cNvSpPr>
          <p:nvPr>
            <p:ph type="ftr" sz="quarter" idx="11"/>
          </p:nvPr>
        </p:nvSpPr>
        <p:spPr/>
        <p:txBody>
          <a:bodyPr/>
          <a:lstStyle/>
          <a:p>
            <a:r>
              <a:rPr lang="nb-NO">
                <a:solidFill>
                  <a:prstClr val="black"/>
                </a:solidFill>
              </a:rPr>
              <a:t>Ekstern brief</a:t>
            </a:r>
          </a:p>
        </p:txBody>
      </p:sp>
      <p:sp>
        <p:nvSpPr>
          <p:cNvPr id="7" name="Slide Number Placeholder 6"/>
          <p:cNvSpPr>
            <a:spLocks noGrp="1"/>
          </p:cNvSpPr>
          <p:nvPr>
            <p:ph type="sldNum" sz="quarter" idx="12"/>
          </p:nvPr>
        </p:nvSpPr>
        <p:spPr/>
        <p:txBody>
          <a:bodyPr/>
          <a:lstStyle/>
          <a:p>
            <a:fld id="{65459114-390E-43A7-A842-EF5B54C5C41E}"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5348399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383" y="1543820"/>
            <a:ext cx="10825204" cy="469349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6" name="Title 1"/>
          <p:cNvSpPr>
            <a:spLocks noGrp="1"/>
          </p:cNvSpPr>
          <p:nvPr>
            <p:ph type="title" hasCustomPrompt="1"/>
          </p:nvPr>
        </p:nvSpPr>
        <p:spPr>
          <a:xfrm>
            <a:off x="527383" y="753647"/>
            <a:ext cx="10825204" cy="457200"/>
          </a:xfrm>
          <a:prstGeom prst="rect">
            <a:avLst/>
          </a:prstGeom>
        </p:spPr>
        <p:txBody>
          <a:bodyPr lIns="0" tIns="0" rIns="0" bIns="0"/>
          <a:lstStyle>
            <a:lvl1pPr>
              <a:defRPr sz="2800" b="0" i="0">
                <a:solidFill>
                  <a:schemeClr val="tx2"/>
                </a:solidFill>
              </a:defRPr>
            </a:lvl1pPr>
          </a:lstStyle>
          <a:p>
            <a:r>
              <a:rPr lang="en-US" noProof="0" dirty="0"/>
              <a:t>Click to edit master title style</a:t>
            </a:r>
            <a:endParaRPr lang="nb-NO" dirty="0"/>
          </a:p>
        </p:txBody>
      </p:sp>
      <p:sp>
        <p:nvSpPr>
          <p:cNvPr id="5" name="Rectangle 24"/>
          <p:cNvSpPr>
            <a:spLocks noGrp="1" noChangeArrowheads="1"/>
          </p:cNvSpPr>
          <p:nvPr>
            <p:ph type="sldNum" sz="quarter" idx="4"/>
          </p:nvPr>
        </p:nvSpPr>
        <p:spPr bwMode="auto">
          <a:xfrm>
            <a:off x="527389" y="6525345"/>
            <a:ext cx="913169" cy="13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eaLnBrk="0" fontAlgn="auto" hangingPunct="0">
              <a:spcBef>
                <a:spcPts val="0"/>
              </a:spcBef>
              <a:spcAft>
                <a:spcPts val="0"/>
              </a:spcAft>
              <a:defRPr sz="800" dirty="0" smtClean="0">
                <a:solidFill>
                  <a:schemeClr val="bg1">
                    <a:lumMod val="65000"/>
                  </a:schemeClr>
                </a:solidFill>
                <a:latin typeface="+mj-lt"/>
              </a:defRPr>
            </a:lvl1pPr>
          </a:lstStyle>
          <a:p>
            <a:fld id="{D3736646-CFBC-4667-8634-4C958D42C91A}" type="slidenum">
              <a:rPr lang="en-GB">
                <a:solidFill>
                  <a:prstClr val="white">
                    <a:lumMod val="65000"/>
                  </a:prstClr>
                </a:solidFill>
              </a:rPr>
              <a:pPr/>
              <a:t>‹#›</a:t>
            </a:fld>
            <a:endParaRPr lang="en-GB">
              <a:solidFill>
                <a:prstClr val="white">
                  <a:lumMod val="65000"/>
                </a:prstClr>
              </a:solidFill>
            </a:endParaRPr>
          </a:p>
        </p:txBody>
      </p:sp>
    </p:spTree>
    <p:extLst>
      <p:ext uri="{BB962C8B-B14F-4D97-AF65-F5344CB8AC3E}">
        <p14:creationId xmlns:p14="http://schemas.microsoft.com/office/powerpoint/2010/main" val="2427680137"/>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 bilde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62003"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FA4F82D5-9A0F-5047-B31C-CD2AA579B4AB}"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6748558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Rectangle 3"/>
          <p:cNvSpPr/>
          <p:nvPr/>
        </p:nvSpPr>
        <p:spPr bwMode="auto">
          <a:xfrm>
            <a:off x="239194" y="1250001"/>
            <a:ext cx="11618383" cy="5235467"/>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lIns="89986" tIns="46791" rIns="89986" bIns="46791"/>
          <a:lstStyle/>
          <a:p>
            <a:pPr algn="ctr" defTabSz="914264" eaLnBrk="0" hangingPunct="0">
              <a:defRPr/>
            </a:pPr>
            <a:endParaRPr lang="nb-NO" sz="1500">
              <a:solidFill>
                <a:srgbClr val="080808"/>
              </a:solidFill>
              <a:latin typeface="Calibri"/>
              <a:cs typeface="Arial" charset="0"/>
            </a:endParaRPr>
          </a:p>
        </p:txBody>
      </p:sp>
      <p:sp>
        <p:nvSpPr>
          <p:cNvPr id="3" name="Content Placeholder 2"/>
          <p:cNvSpPr>
            <a:spLocks noGrp="1"/>
          </p:cNvSpPr>
          <p:nvPr>
            <p:ph idx="1"/>
          </p:nvPr>
        </p:nvSpPr>
        <p:spPr>
          <a:xfrm>
            <a:off x="527381" y="1586765"/>
            <a:ext cx="10566400" cy="464396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6" name="Title 1"/>
          <p:cNvSpPr>
            <a:spLocks noGrp="1"/>
          </p:cNvSpPr>
          <p:nvPr>
            <p:ph type="title" hasCustomPrompt="1"/>
          </p:nvPr>
        </p:nvSpPr>
        <p:spPr>
          <a:xfrm>
            <a:off x="431813" y="476672"/>
            <a:ext cx="9696457" cy="457200"/>
          </a:xfrm>
          <a:prstGeom prst="rect">
            <a:avLst/>
          </a:prstGeom>
        </p:spPr>
        <p:txBody>
          <a:bodyPr lIns="121901" tIns="60950" rIns="121901" bIns="60950"/>
          <a:lstStyle>
            <a:lvl1pPr>
              <a:defRPr b="0" i="0">
                <a:solidFill>
                  <a:schemeClr val="accent3"/>
                </a:solidFill>
              </a:defRPr>
            </a:lvl1pPr>
          </a:lstStyle>
          <a:p>
            <a:r>
              <a:rPr lang="en-US" noProof="0" dirty="0"/>
              <a:t>CLICK TO EDIT MASTER TITLE STYLE</a:t>
            </a:r>
            <a:endParaRPr lang="nb-NO" dirty="0"/>
          </a:p>
        </p:txBody>
      </p:sp>
      <p:sp>
        <p:nvSpPr>
          <p:cNvPr id="7" name="Rectangle 24"/>
          <p:cNvSpPr>
            <a:spLocks noGrp="1" noChangeArrowheads="1"/>
          </p:cNvSpPr>
          <p:nvPr>
            <p:ph type="sldNum" sz="quarter" idx="4"/>
          </p:nvPr>
        </p:nvSpPr>
        <p:spPr bwMode="auto">
          <a:xfrm>
            <a:off x="5639423" y="6546853"/>
            <a:ext cx="913169" cy="13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eaLnBrk="0" fontAlgn="auto" hangingPunct="0">
              <a:spcBef>
                <a:spcPts val="0"/>
              </a:spcBef>
              <a:spcAft>
                <a:spcPts val="0"/>
              </a:spcAft>
              <a:defRPr sz="800" dirty="0" smtClean="0">
                <a:solidFill>
                  <a:schemeClr val="bg1">
                    <a:lumMod val="65000"/>
                  </a:schemeClr>
                </a:solidFill>
                <a:latin typeface="+mj-lt"/>
              </a:defRPr>
            </a:lvl1pPr>
          </a:lstStyle>
          <a:p>
            <a:fld id="{D3736646-CFBC-4667-8634-4C958D42C91A}" type="slidenum">
              <a:rPr lang="en-GB">
                <a:solidFill>
                  <a:srgbClr val="FFFFFF">
                    <a:lumMod val="65000"/>
                  </a:srgbClr>
                </a:solidFill>
              </a:rPr>
              <a:pPr/>
              <a:t>‹#›</a:t>
            </a:fld>
            <a:endParaRPr lang="en-GB">
              <a:solidFill>
                <a:srgbClr val="FFFFFF">
                  <a:lumMod val="65000"/>
                </a:srgbClr>
              </a:solidFill>
            </a:endParaRPr>
          </a:p>
        </p:txBody>
      </p:sp>
    </p:spTree>
    <p:extLst>
      <p:ext uri="{BB962C8B-B14F-4D97-AF65-F5344CB8AC3E}">
        <p14:creationId xmlns:p14="http://schemas.microsoft.com/office/powerpoint/2010/main" val="775086204"/>
      </p:ext>
    </p:extLst>
  </p:cSld>
  <p:clrMapOvr>
    <a:masterClrMapping/>
  </p:clrMapOvr>
  <p:transition spd="slow">
    <p:wip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9335"/>
            <a:ext cx="12192000" cy="5314016"/>
          </a:xfrm>
          <a:prstGeom prst="rect">
            <a:avLst/>
          </a:prstGeom>
        </p:spPr>
      </p:pic>
      <p:sp>
        <p:nvSpPr>
          <p:cNvPr id="16" name="Rektangel 15"/>
          <p:cNvSpPr/>
          <p:nvPr userDrawn="1"/>
        </p:nvSpPr>
        <p:spPr>
          <a:xfrm>
            <a:off x="1" y="2"/>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0"/>
            <a:ext cx="12192000" cy="76121"/>
          </a:xfrm>
          <a:prstGeom prst="rect">
            <a:avLst/>
          </a:prstGeom>
        </p:spPr>
      </p:pic>
      <p:sp>
        <p:nvSpPr>
          <p:cNvPr id="2" name="Tittel 1"/>
          <p:cNvSpPr>
            <a:spLocks noGrp="1"/>
          </p:cNvSpPr>
          <p:nvPr>
            <p:ph type="ctrTitle"/>
          </p:nvPr>
        </p:nvSpPr>
        <p:spPr>
          <a:xfrm>
            <a:off x="5865284" y="160884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1"/>
            <a:ext cx="5564717" cy="1655233"/>
          </a:xfrm>
        </p:spPr>
        <p:txBody>
          <a:bodyPr>
            <a:normAutofit/>
          </a:bodyPr>
          <a:lstStyle>
            <a:lvl1pPr marL="0" indent="0" algn="l">
              <a:buNone/>
              <a:defRPr sz="1900">
                <a:solidFill>
                  <a:schemeClr val="bg1"/>
                </a:solidFill>
              </a:defRPr>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797"/>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0" y="233475"/>
            <a:ext cx="1658161" cy="448093"/>
          </a:xfrm>
          <a:prstGeom prst="rect">
            <a:avLst/>
          </a:prstGeom>
        </p:spPr>
      </p:pic>
    </p:spTree>
    <p:extLst>
      <p:ext uri="{BB962C8B-B14F-4D97-AF65-F5344CB8AC3E}">
        <p14:creationId xmlns:p14="http://schemas.microsoft.com/office/powerpoint/2010/main" val="24302012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A">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2"/>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0"/>
            <a:ext cx="12192000" cy="76121"/>
          </a:xfrm>
          <a:prstGeom prst="rect">
            <a:avLst/>
          </a:prstGeom>
        </p:spPr>
      </p:pic>
      <p:sp>
        <p:nvSpPr>
          <p:cNvPr id="2" name="Tittel 1"/>
          <p:cNvSpPr>
            <a:spLocks noGrp="1"/>
          </p:cNvSpPr>
          <p:nvPr>
            <p:ph type="ctrTitle"/>
          </p:nvPr>
        </p:nvSpPr>
        <p:spPr>
          <a:xfrm>
            <a:off x="5865284" y="160884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1"/>
            <a:ext cx="5564717" cy="1655233"/>
          </a:xfrm>
        </p:spPr>
        <p:txBody>
          <a:bodyPr>
            <a:normAutofit/>
          </a:bodyPr>
          <a:lstStyle>
            <a:lvl1pPr marL="0" indent="0" algn="l">
              <a:buNone/>
              <a:defRPr sz="1900">
                <a:solidFill>
                  <a:schemeClr val="bg1"/>
                </a:solidFill>
              </a:defRPr>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797"/>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0" y="233475"/>
            <a:ext cx="1658161" cy="448093"/>
          </a:xfrm>
          <a:prstGeom prst="rect">
            <a:avLst/>
          </a:prstGeom>
        </p:spPr>
      </p:pic>
    </p:spTree>
    <p:extLst>
      <p:ext uri="{BB962C8B-B14F-4D97-AF65-F5344CB8AC3E}">
        <p14:creationId xmlns:p14="http://schemas.microsoft.com/office/powerpoint/2010/main" val="25101944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2"/>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0"/>
            <a:ext cx="12192000" cy="76121"/>
          </a:xfrm>
          <a:prstGeom prst="rect">
            <a:avLst/>
          </a:prstGeom>
        </p:spPr>
      </p:pic>
      <p:sp>
        <p:nvSpPr>
          <p:cNvPr id="2" name="Tittel 1"/>
          <p:cNvSpPr>
            <a:spLocks noGrp="1"/>
          </p:cNvSpPr>
          <p:nvPr>
            <p:ph type="ctrTitle"/>
          </p:nvPr>
        </p:nvSpPr>
        <p:spPr>
          <a:xfrm>
            <a:off x="5865284" y="160884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1"/>
            <a:ext cx="5564717" cy="1655233"/>
          </a:xfrm>
        </p:spPr>
        <p:txBody>
          <a:bodyPr>
            <a:normAutofit/>
          </a:bodyPr>
          <a:lstStyle>
            <a:lvl1pPr marL="0" indent="0" algn="l">
              <a:buNone/>
              <a:defRPr sz="1900">
                <a:solidFill>
                  <a:schemeClr val="bg1"/>
                </a:solidFill>
              </a:defRPr>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797"/>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0" y="233475"/>
            <a:ext cx="1658161" cy="448093"/>
          </a:xfrm>
          <a:prstGeom prst="rect">
            <a:avLst/>
          </a:prstGeom>
        </p:spPr>
      </p:pic>
    </p:spTree>
    <p:extLst>
      <p:ext uri="{BB962C8B-B14F-4D97-AF65-F5344CB8AC3E}">
        <p14:creationId xmlns:p14="http://schemas.microsoft.com/office/powerpoint/2010/main" val="29466924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2"/>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0"/>
            <a:ext cx="12192000" cy="76121"/>
          </a:xfrm>
          <a:prstGeom prst="rect">
            <a:avLst/>
          </a:prstGeom>
        </p:spPr>
      </p:pic>
      <p:sp>
        <p:nvSpPr>
          <p:cNvPr id="2" name="Tittel 1"/>
          <p:cNvSpPr>
            <a:spLocks noGrp="1"/>
          </p:cNvSpPr>
          <p:nvPr>
            <p:ph type="ctrTitle"/>
          </p:nvPr>
        </p:nvSpPr>
        <p:spPr>
          <a:xfrm>
            <a:off x="5865284" y="160884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1"/>
            <a:ext cx="5564717" cy="1655233"/>
          </a:xfrm>
        </p:spPr>
        <p:txBody>
          <a:bodyPr>
            <a:normAutofit/>
          </a:bodyPr>
          <a:lstStyle>
            <a:lvl1pPr marL="0" indent="0" algn="l">
              <a:buNone/>
              <a:defRPr sz="1900">
                <a:solidFill>
                  <a:schemeClr val="bg1"/>
                </a:solidFill>
              </a:defRPr>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797"/>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0" y="233475"/>
            <a:ext cx="1658161" cy="448093"/>
          </a:xfrm>
          <a:prstGeom prst="rect">
            <a:avLst/>
          </a:prstGeom>
        </p:spPr>
      </p:pic>
    </p:spTree>
    <p:extLst>
      <p:ext uri="{BB962C8B-B14F-4D97-AF65-F5344CB8AC3E}">
        <p14:creationId xmlns:p14="http://schemas.microsoft.com/office/powerpoint/2010/main" val="5560693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Forside – I forkant av kriminaliteten">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2"/>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0"/>
            <a:ext cx="12192000" cy="76121"/>
          </a:xfrm>
          <a:prstGeom prst="rect">
            <a:avLst/>
          </a:prstGeom>
        </p:spPr>
      </p:pic>
      <p:sp>
        <p:nvSpPr>
          <p:cNvPr id="2" name="Tittel 1"/>
          <p:cNvSpPr>
            <a:spLocks noGrp="1"/>
          </p:cNvSpPr>
          <p:nvPr>
            <p:ph type="ctrTitle"/>
          </p:nvPr>
        </p:nvSpPr>
        <p:spPr>
          <a:xfrm>
            <a:off x="5865284" y="160884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1"/>
            <a:ext cx="5564717" cy="1655233"/>
          </a:xfrm>
        </p:spPr>
        <p:txBody>
          <a:bodyPr>
            <a:normAutofit/>
          </a:bodyPr>
          <a:lstStyle>
            <a:lvl1pPr marL="0" indent="0" algn="l">
              <a:buNone/>
              <a:defRPr sz="1900">
                <a:solidFill>
                  <a:schemeClr val="bg1"/>
                </a:solidFill>
              </a:defRPr>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797"/>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0" y="233475"/>
            <a:ext cx="1658161" cy="448093"/>
          </a:xfrm>
          <a:prstGeom prst="rect">
            <a:avLst/>
          </a:prstGeom>
        </p:spPr>
      </p:pic>
    </p:spTree>
    <p:extLst>
      <p:ext uri="{BB962C8B-B14F-4D97-AF65-F5344CB8AC3E}">
        <p14:creationId xmlns:p14="http://schemas.microsoft.com/office/powerpoint/2010/main" val="31452841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2"/>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0"/>
            <a:ext cx="12192000" cy="76121"/>
          </a:xfrm>
          <a:prstGeom prst="rect">
            <a:avLst/>
          </a:prstGeom>
        </p:spPr>
      </p:pic>
      <p:sp>
        <p:nvSpPr>
          <p:cNvPr id="2" name="Tittel 1"/>
          <p:cNvSpPr>
            <a:spLocks noGrp="1"/>
          </p:cNvSpPr>
          <p:nvPr>
            <p:ph type="ctrTitle"/>
          </p:nvPr>
        </p:nvSpPr>
        <p:spPr>
          <a:xfrm>
            <a:off x="5865284" y="160884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1"/>
            <a:ext cx="5564717" cy="1655233"/>
          </a:xfrm>
        </p:spPr>
        <p:txBody>
          <a:bodyPr>
            <a:normAutofit/>
          </a:bodyPr>
          <a:lstStyle>
            <a:lvl1pPr marL="0" indent="0" algn="l">
              <a:buNone/>
              <a:defRPr sz="1900">
                <a:solidFill>
                  <a:schemeClr val="bg1"/>
                </a:solidFill>
              </a:defRPr>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797"/>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0" y="233475"/>
            <a:ext cx="1658161" cy="448093"/>
          </a:xfrm>
          <a:prstGeom prst="rect">
            <a:avLst/>
          </a:prstGeom>
        </p:spPr>
      </p:pic>
    </p:spTree>
    <p:extLst>
      <p:ext uri="{BB962C8B-B14F-4D97-AF65-F5344CB8AC3E}">
        <p14:creationId xmlns:p14="http://schemas.microsoft.com/office/powerpoint/2010/main" val="16475951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2"/>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0"/>
            <a:ext cx="12192000" cy="76121"/>
          </a:xfrm>
          <a:prstGeom prst="rect">
            <a:avLst/>
          </a:prstGeom>
        </p:spPr>
      </p:pic>
      <p:sp>
        <p:nvSpPr>
          <p:cNvPr id="2" name="Tittel 1"/>
          <p:cNvSpPr>
            <a:spLocks noGrp="1"/>
          </p:cNvSpPr>
          <p:nvPr>
            <p:ph type="ctrTitle"/>
          </p:nvPr>
        </p:nvSpPr>
        <p:spPr>
          <a:xfrm>
            <a:off x="5865284" y="160884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1"/>
            <a:ext cx="5564717" cy="1655233"/>
          </a:xfrm>
        </p:spPr>
        <p:txBody>
          <a:bodyPr>
            <a:normAutofit/>
          </a:bodyPr>
          <a:lstStyle>
            <a:lvl1pPr marL="0" indent="0" algn="l">
              <a:buNone/>
              <a:defRPr sz="1900">
                <a:solidFill>
                  <a:schemeClr val="bg1"/>
                </a:solidFill>
              </a:defRPr>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797"/>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0" y="233475"/>
            <a:ext cx="1658161" cy="448093"/>
          </a:xfrm>
          <a:prstGeom prst="rect">
            <a:avLst/>
          </a:prstGeom>
        </p:spPr>
      </p:pic>
    </p:spTree>
    <p:extLst>
      <p:ext uri="{BB962C8B-B14F-4D97-AF65-F5344CB8AC3E}">
        <p14:creationId xmlns:p14="http://schemas.microsoft.com/office/powerpoint/2010/main" val="6129326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2"/>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0"/>
            <a:ext cx="12192000" cy="76121"/>
          </a:xfrm>
          <a:prstGeom prst="rect">
            <a:avLst/>
          </a:prstGeom>
        </p:spPr>
      </p:pic>
      <p:sp>
        <p:nvSpPr>
          <p:cNvPr id="2" name="Tittel 1"/>
          <p:cNvSpPr>
            <a:spLocks noGrp="1"/>
          </p:cNvSpPr>
          <p:nvPr>
            <p:ph type="ctrTitle"/>
          </p:nvPr>
        </p:nvSpPr>
        <p:spPr>
          <a:xfrm>
            <a:off x="5865284" y="1608842"/>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11"/>
            <a:ext cx="5564717" cy="1655233"/>
          </a:xfrm>
        </p:spPr>
        <p:txBody>
          <a:bodyPr>
            <a:normAutofit/>
          </a:bodyPr>
          <a:lstStyle>
            <a:lvl1pPr marL="0" indent="0" algn="l">
              <a:buNone/>
              <a:defRPr sz="1900">
                <a:solidFill>
                  <a:schemeClr val="bg1"/>
                </a:solidFill>
              </a:defRPr>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797"/>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30" y="233475"/>
            <a:ext cx="1658161" cy="448093"/>
          </a:xfrm>
          <a:prstGeom prst="rect">
            <a:avLst/>
          </a:prstGeom>
        </p:spPr>
      </p:pic>
    </p:spTree>
    <p:extLst>
      <p:ext uri="{BB962C8B-B14F-4D97-AF65-F5344CB8AC3E}">
        <p14:creationId xmlns:p14="http://schemas.microsoft.com/office/powerpoint/2010/main" val="5245861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464277" y="6325893"/>
            <a:ext cx="1528560" cy="178291"/>
          </a:xfrm>
          <a:prstGeom prst="rect">
            <a:avLst/>
          </a:prstGeom>
        </p:spPr>
        <p:txBody>
          <a:bodyPr/>
          <a:lstStyle/>
          <a:p>
            <a:fld id="{786DDFF6-D0C0-5342-9C07-E1B8A38084A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92837" y="6325893"/>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6" name="Plassholder for tekst 2"/>
          <p:cNvSpPr>
            <a:spLocks noGrp="1"/>
          </p:cNvSpPr>
          <p:nvPr>
            <p:ph type="body" sz="quarter" idx="13" hasCustomPrompt="1"/>
          </p:nvPr>
        </p:nvSpPr>
        <p:spPr>
          <a:xfrm>
            <a:off x="3631421" y="238584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7" name="Plassholder for tekst 11"/>
          <p:cNvSpPr>
            <a:spLocks noGrp="1"/>
          </p:cNvSpPr>
          <p:nvPr>
            <p:ph type="body" sz="quarter" idx="14" hasCustomPrompt="1"/>
          </p:nvPr>
        </p:nvSpPr>
        <p:spPr>
          <a:xfrm>
            <a:off x="4725551" y="2385845"/>
            <a:ext cx="6788944" cy="564504"/>
          </a:xfrm>
        </p:spPr>
        <p:txBody>
          <a:bodyPr>
            <a:normAutofit/>
          </a:bodyPr>
          <a:lstStyle>
            <a:lvl1pPr marL="0" indent="0">
              <a:buFont typeface="Arial" charset="0"/>
              <a:buNone/>
              <a:defRPr sz="2700" b="0">
                <a:solidFill>
                  <a:schemeClr val="bg1"/>
                </a:solidFill>
              </a:defRPr>
            </a:lvl1pPr>
            <a:lvl2pPr marL="191990" indent="0">
              <a:buNone/>
              <a:defRPr>
                <a:solidFill>
                  <a:schemeClr val="bg1"/>
                </a:solidFill>
              </a:defRPr>
            </a:lvl2pPr>
            <a:lvl3pPr marL="383981" indent="0">
              <a:buNone/>
              <a:defRPr>
                <a:solidFill>
                  <a:schemeClr val="bg1"/>
                </a:solidFill>
              </a:defRPr>
            </a:lvl3pPr>
            <a:lvl4pPr marL="575972" indent="0">
              <a:buNone/>
              <a:defRPr>
                <a:solidFill>
                  <a:schemeClr val="bg1"/>
                </a:solidFill>
              </a:defRPr>
            </a:lvl4pPr>
            <a:lvl5pPr marL="671966" indent="0">
              <a:buNone/>
              <a:defRPr>
                <a:solidFill>
                  <a:schemeClr val="bg1"/>
                </a:solidFill>
              </a:defRPr>
            </a:lvl5pPr>
          </a:lstStyle>
          <a:p>
            <a:pPr lvl="0"/>
            <a:r>
              <a:rPr lang="nb-NO" noProof="0" dirty="0"/>
              <a:t>Agendapunkt</a:t>
            </a:r>
            <a:endParaRPr lang="en-GB" dirty="0"/>
          </a:p>
        </p:txBody>
      </p:sp>
      <p:sp>
        <p:nvSpPr>
          <p:cNvPr id="28" name="Plassholder for tekst 2"/>
          <p:cNvSpPr>
            <a:spLocks noGrp="1"/>
          </p:cNvSpPr>
          <p:nvPr>
            <p:ph type="body" sz="quarter" idx="15" hasCustomPrompt="1"/>
          </p:nvPr>
        </p:nvSpPr>
        <p:spPr>
          <a:xfrm>
            <a:off x="3631421" y="172878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4725551" y="1728787"/>
            <a:ext cx="6788944" cy="564504"/>
          </a:xfrm>
        </p:spPr>
        <p:txBody>
          <a:bodyPr>
            <a:normAutofit/>
          </a:bodyPr>
          <a:lstStyle>
            <a:lvl1pPr marL="0" indent="0">
              <a:buFont typeface="Arial" charset="0"/>
              <a:buNone/>
              <a:defRPr sz="2700" b="0">
                <a:solidFill>
                  <a:schemeClr val="bg1"/>
                </a:solidFill>
              </a:defRPr>
            </a:lvl1pPr>
            <a:lvl2pPr marL="191990" indent="0">
              <a:buNone/>
              <a:defRPr>
                <a:solidFill>
                  <a:schemeClr val="bg1"/>
                </a:solidFill>
              </a:defRPr>
            </a:lvl2pPr>
            <a:lvl3pPr marL="383981" indent="0">
              <a:buNone/>
              <a:defRPr>
                <a:solidFill>
                  <a:schemeClr val="bg1"/>
                </a:solidFill>
              </a:defRPr>
            </a:lvl3pPr>
            <a:lvl4pPr marL="575972" indent="0">
              <a:buNone/>
              <a:defRPr>
                <a:solidFill>
                  <a:schemeClr val="bg1"/>
                </a:solidFill>
              </a:defRPr>
            </a:lvl4pPr>
            <a:lvl5pPr marL="671966" indent="0">
              <a:buNone/>
              <a:defRPr>
                <a:solidFill>
                  <a:schemeClr val="bg1"/>
                </a:solidFill>
              </a:defRPr>
            </a:lvl5pPr>
          </a:lstStyle>
          <a:p>
            <a:pPr lvl="0"/>
            <a:r>
              <a:rPr lang="nb-NO" noProof="0" dirty="0"/>
              <a:t>Agendapunkt</a:t>
            </a:r>
            <a:endParaRPr lang="en-GB" dirty="0"/>
          </a:p>
        </p:txBody>
      </p:sp>
      <p:sp>
        <p:nvSpPr>
          <p:cNvPr id="30" name="Plassholder for tekst 2"/>
          <p:cNvSpPr>
            <a:spLocks noGrp="1"/>
          </p:cNvSpPr>
          <p:nvPr>
            <p:ph type="body" sz="quarter" idx="17" hasCustomPrompt="1"/>
          </p:nvPr>
        </p:nvSpPr>
        <p:spPr>
          <a:xfrm>
            <a:off x="3631421" y="3699960"/>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1" name="Plassholder for tekst 11"/>
          <p:cNvSpPr>
            <a:spLocks noGrp="1"/>
          </p:cNvSpPr>
          <p:nvPr>
            <p:ph type="body" sz="quarter" idx="18" hasCustomPrompt="1"/>
          </p:nvPr>
        </p:nvSpPr>
        <p:spPr>
          <a:xfrm>
            <a:off x="4725551" y="3699960"/>
            <a:ext cx="6788944" cy="564504"/>
          </a:xfrm>
        </p:spPr>
        <p:txBody>
          <a:bodyPr>
            <a:normAutofit/>
          </a:bodyPr>
          <a:lstStyle>
            <a:lvl1pPr marL="0" indent="0">
              <a:buFont typeface="Arial" charset="0"/>
              <a:buNone/>
              <a:defRPr sz="2700" b="0">
                <a:solidFill>
                  <a:schemeClr val="bg1"/>
                </a:solidFill>
              </a:defRPr>
            </a:lvl1pPr>
            <a:lvl2pPr marL="191990" indent="0">
              <a:buNone/>
              <a:defRPr>
                <a:solidFill>
                  <a:schemeClr val="bg1"/>
                </a:solidFill>
              </a:defRPr>
            </a:lvl2pPr>
            <a:lvl3pPr marL="383981" indent="0">
              <a:buNone/>
              <a:defRPr>
                <a:solidFill>
                  <a:schemeClr val="bg1"/>
                </a:solidFill>
              </a:defRPr>
            </a:lvl3pPr>
            <a:lvl4pPr marL="575972" indent="0">
              <a:buNone/>
              <a:defRPr>
                <a:solidFill>
                  <a:schemeClr val="bg1"/>
                </a:solidFill>
              </a:defRPr>
            </a:lvl4pPr>
            <a:lvl5pPr marL="671966" indent="0">
              <a:buNone/>
              <a:defRPr>
                <a:solidFill>
                  <a:schemeClr val="bg1"/>
                </a:solidFill>
              </a:defRPr>
            </a:lvl5pPr>
          </a:lstStyle>
          <a:p>
            <a:pPr lvl="0"/>
            <a:r>
              <a:rPr lang="nb-NO" noProof="0" dirty="0"/>
              <a:t>Agendapunkt</a:t>
            </a:r>
            <a:endParaRPr lang="en-GB" dirty="0"/>
          </a:p>
        </p:txBody>
      </p:sp>
      <p:sp>
        <p:nvSpPr>
          <p:cNvPr id="32" name="Plassholder for tekst 2"/>
          <p:cNvSpPr>
            <a:spLocks noGrp="1"/>
          </p:cNvSpPr>
          <p:nvPr>
            <p:ph type="body" sz="quarter" idx="19" hasCustomPrompt="1"/>
          </p:nvPr>
        </p:nvSpPr>
        <p:spPr>
          <a:xfrm>
            <a:off x="3631421" y="3042903"/>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3" name="Plassholder for tekst 11"/>
          <p:cNvSpPr>
            <a:spLocks noGrp="1"/>
          </p:cNvSpPr>
          <p:nvPr>
            <p:ph type="body" sz="quarter" idx="20" hasCustomPrompt="1"/>
          </p:nvPr>
        </p:nvSpPr>
        <p:spPr>
          <a:xfrm>
            <a:off x="4725551" y="3042903"/>
            <a:ext cx="6788944" cy="564504"/>
          </a:xfrm>
        </p:spPr>
        <p:txBody>
          <a:bodyPr>
            <a:normAutofit/>
          </a:bodyPr>
          <a:lstStyle>
            <a:lvl1pPr marL="0" indent="0">
              <a:buFont typeface="Arial" charset="0"/>
              <a:buNone/>
              <a:defRPr sz="2700" b="0">
                <a:solidFill>
                  <a:schemeClr val="bg1"/>
                </a:solidFill>
              </a:defRPr>
            </a:lvl1pPr>
            <a:lvl2pPr marL="191990" indent="0">
              <a:buNone/>
              <a:defRPr>
                <a:solidFill>
                  <a:schemeClr val="bg1"/>
                </a:solidFill>
              </a:defRPr>
            </a:lvl2pPr>
            <a:lvl3pPr marL="383981" indent="0">
              <a:buNone/>
              <a:defRPr>
                <a:solidFill>
                  <a:schemeClr val="bg1"/>
                </a:solidFill>
              </a:defRPr>
            </a:lvl3pPr>
            <a:lvl4pPr marL="575972" indent="0">
              <a:buNone/>
              <a:defRPr>
                <a:solidFill>
                  <a:schemeClr val="bg1"/>
                </a:solidFill>
              </a:defRPr>
            </a:lvl4pPr>
            <a:lvl5pPr marL="671966" indent="0">
              <a:buNone/>
              <a:defRPr>
                <a:solidFill>
                  <a:schemeClr val="bg1"/>
                </a:solidFill>
              </a:defRPr>
            </a:lvl5pPr>
          </a:lstStyle>
          <a:p>
            <a:pPr lvl="0"/>
            <a:r>
              <a:rPr lang="nb-NO" noProof="0" dirty="0"/>
              <a:t>Agendapunkt</a:t>
            </a:r>
            <a:endParaRPr lang="en-GB" dirty="0"/>
          </a:p>
        </p:txBody>
      </p:sp>
      <p:sp>
        <p:nvSpPr>
          <p:cNvPr id="34" name="Plassholder for tekst 2"/>
          <p:cNvSpPr>
            <a:spLocks noGrp="1"/>
          </p:cNvSpPr>
          <p:nvPr>
            <p:ph type="body" sz="quarter" idx="21" hasCustomPrompt="1"/>
          </p:nvPr>
        </p:nvSpPr>
        <p:spPr>
          <a:xfrm>
            <a:off x="3631421" y="5014076"/>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5" name="Plassholder for tekst 11"/>
          <p:cNvSpPr>
            <a:spLocks noGrp="1"/>
          </p:cNvSpPr>
          <p:nvPr>
            <p:ph type="body" sz="quarter" idx="22" hasCustomPrompt="1"/>
          </p:nvPr>
        </p:nvSpPr>
        <p:spPr>
          <a:xfrm>
            <a:off x="4725551" y="5014076"/>
            <a:ext cx="6788944" cy="564504"/>
          </a:xfrm>
        </p:spPr>
        <p:txBody>
          <a:bodyPr>
            <a:normAutofit/>
          </a:bodyPr>
          <a:lstStyle>
            <a:lvl1pPr marL="0" indent="0">
              <a:buFont typeface="Arial" charset="0"/>
              <a:buNone/>
              <a:defRPr sz="2700" b="0">
                <a:solidFill>
                  <a:schemeClr val="bg1"/>
                </a:solidFill>
              </a:defRPr>
            </a:lvl1pPr>
            <a:lvl2pPr marL="191990" indent="0">
              <a:buNone/>
              <a:defRPr>
                <a:solidFill>
                  <a:schemeClr val="bg1"/>
                </a:solidFill>
              </a:defRPr>
            </a:lvl2pPr>
            <a:lvl3pPr marL="383981" indent="0">
              <a:buNone/>
              <a:defRPr>
                <a:solidFill>
                  <a:schemeClr val="bg1"/>
                </a:solidFill>
              </a:defRPr>
            </a:lvl3pPr>
            <a:lvl4pPr marL="575972" indent="0">
              <a:buNone/>
              <a:defRPr>
                <a:solidFill>
                  <a:schemeClr val="bg1"/>
                </a:solidFill>
              </a:defRPr>
            </a:lvl4pPr>
            <a:lvl5pPr marL="671966" indent="0">
              <a:buNone/>
              <a:defRPr>
                <a:solidFill>
                  <a:schemeClr val="bg1"/>
                </a:solidFill>
              </a:defRPr>
            </a:lvl5pPr>
          </a:lstStyle>
          <a:p>
            <a:pPr lvl="0"/>
            <a:r>
              <a:rPr lang="nb-NO" noProof="0" dirty="0"/>
              <a:t>Agendapunkt</a:t>
            </a:r>
            <a:endParaRPr lang="en-GB" dirty="0"/>
          </a:p>
        </p:txBody>
      </p:sp>
      <p:sp>
        <p:nvSpPr>
          <p:cNvPr id="36" name="Plassholder for tekst 2"/>
          <p:cNvSpPr>
            <a:spLocks noGrp="1"/>
          </p:cNvSpPr>
          <p:nvPr>
            <p:ph type="body" sz="quarter" idx="23" hasCustomPrompt="1"/>
          </p:nvPr>
        </p:nvSpPr>
        <p:spPr>
          <a:xfrm>
            <a:off x="3631421" y="435701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7" name="Plassholder for tekst 11"/>
          <p:cNvSpPr>
            <a:spLocks noGrp="1"/>
          </p:cNvSpPr>
          <p:nvPr>
            <p:ph type="body" sz="quarter" idx="24" hasCustomPrompt="1"/>
          </p:nvPr>
        </p:nvSpPr>
        <p:spPr>
          <a:xfrm>
            <a:off x="4725551" y="4357017"/>
            <a:ext cx="6788944" cy="564504"/>
          </a:xfrm>
        </p:spPr>
        <p:txBody>
          <a:bodyPr>
            <a:normAutofit/>
          </a:bodyPr>
          <a:lstStyle>
            <a:lvl1pPr marL="0" indent="0">
              <a:buFont typeface="Arial" charset="0"/>
              <a:buNone/>
              <a:defRPr sz="2700" b="0">
                <a:solidFill>
                  <a:schemeClr val="bg1"/>
                </a:solidFill>
              </a:defRPr>
            </a:lvl1pPr>
            <a:lvl2pPr marL="191990" indent="0">
              <a:buNone/>
              <a:defRPr>
                <a:solidFill>
                  <a:schemeClr val="bg1"/>
                </a:solidFill>
              </a:defRPr>
            </a:lvl2pPr>
            <a:lvl3pPr marL="383981" indent="0">
              <a:buNone/>
              <a:defRPr>
                <a:solidFill>
                  <a:schemeClr val="bg1"/>
                </a:solidFill>
              </a:defRPr>
            </a:lvl3pPr>
            <a:lvl4pPr marL="575972" indent="0">
              <a:buNone/>
              <a:defRPr>
                <a:solidFill>
                  <a:schemeClr val="bg1"/>
                </a:solidFill>
              </a:defRPr>
            </a:lvl4pPr>
            <a:lvl5pPr marL="671966" indent="0">
              <a:buNone/>
              <a:defRPr>
                <a:solidFill>
                  <a:schemeClr val="bg1"/>
                </a:solidFill>
              </a:defRPr>
            </a:lvl5pPr>
          </a:lstStyle>
          <a:p>
            <a:pPr lvl="0"/>
            <a:r>
              <a:rPr lang="nb-NO" noProof="0" dirty="0"/>
              <a:t>Agendapunkt</a:t>
            </a:r>
            <a:endParaRPr lang="en-GB" dirty="0"/>
          </a:p>
        </p:txBody>
      </p:sp>
      <p:sp>
        <p:nvSpPr>
          <p:cNvPr id="18" name="Plassholder for tekst 2"/>
          <p:cNvSpPr>
            <a:spLocks noGrp="1"/>
          </p:cNvSpPr>
          <p:nvPr>
            <p:ph type="body" sz="quarter" idx="25" hasCustomPrompt="1"/>
          </p:nvPr>
        </p:nvSpPr>
        <p:spPr>
          <a:xfrm>
            <a:off x="3631421" y="567113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19" name="Plassholder for tekst 11"/>
          <p:cNvSpPr>
            <a:spLocks noGrp="1"/>
          </p:cNvSpPr>
          <p:nvPr>
            <p:ph type="body" sz="quarter" idx="26" hasCustomPrompt="1"/>
          </p:nvPr>
        </p:nvSpPr>
        <p:spPr>
          <a:xfrm>
            <a:off x="4725551" y="5671135"/>
            <a:ext cx="6788944" cy="564504"/>
          </a:xfrm>
        </p:spPr>
        <p:txBody>
          <a:bodyPr>
            <a:normAutofit/>
          </a:bodyPr>
          <a:lstStyle>
            <a:lvl1pPr marL="0" indent="0">
              <a:buFont typeface="Arial" charset="0"/>
              <a:buNone/>
              <a:defRPr sz="2700" b="0">
                <a:solidFill>
                  <a:schemeClr val="bg1"/>
                </a:solidFill>
              </a:defRPr>
            </a:lvl1pPr>
            <a:lvl2pPr marL="191990" indent="0">
              <a:buNone/>
              <a:defRPr>
                <a:solidFill>
                  <a:schemeClr val="bg1"/>
                </a:solidFill>
              </a:defRPr>
            </a:lvl2pPr>
            <a:lvl3pPr marL="383981" indent="0">
              <a:buNone/>
              <a:defRPr>
                <a:solidFill>
                  <a:schemeClr val="bg1"/>
                </a:solidFill>
              </a:defRPr>
            </a:lvl3pPr>
            <a:lvl4pPr marL="575972" indent="0">
              <a:buNone/>
              <a:defRPr>
                <a:solidFill>
                  <a:schemeClr val="bg1"/>
                </a:solidFill>
              </a:defRPr>
            </a:lvl4pPr>
            <a:lvl5pPr marL="671966" indent="0">
              <a:buNone/>
              <a:defRPr>
                <a:solidFill>
                  <a:schemeClr val="bg1"/>
                </a:solidFill>
              </a:defRPr>
            </a:lvl5pPr>
          </a:lstStyle>
          <a:p>
            <a:pPr lvl="0"/>
            <a:r>
              <a:rPr lang="nb-NO" noProof="0" dirty="0"/>
              <a:t>Agendapunkt</a:t>
            </a:r>
            <a:endParaRPr lang="en-GB" dirty="0"/>
          </a:p>
        </p:txBody>
      </p:sp>
    </p:spTree>
    <p:extLst>
      <p:ext uri="{BB962C8B-B14F-4D97-AF65-F5344CB8AC3E}">
        <p14:creationId xmlns:p14="http://schemas.microsoft.com/office/powerpoint/2010/main" val="1938679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3A7E606D-E32B-F145-86D7-1AE5C0E63B47}"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153043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379784" y="6518796"/>
            <a:ext cx="1528560" cy="178291"/>
          </a:xfrm>
          <a:prstGeom prst="rect">
            <a:avLst/>
          </a:prstGeom>
        </p:spPr>
        <p:txBody>
          <a:bodyPr/>
          <a:lstStyle/>
          <a:p>
            <a:fld id="{786DDFF6-D0C0-5342-9C07-E1B8A38084A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8" name="Plassholder for tekst 2"/>
          <p:cNvSpPr>
            <a:spLocks noGrp="1"/>
          </p:cNvSpPr>
          <p:nvPr>
            <p:ph type="body" sz="quarter" idx="13" hasCustomPrompt="1"/>
          </p:nvPr>
        </p:nvSpPr>
        <p:spPr>
          <a:xfrm>
            <a:off x="679272" y="1970098"/>
            <a:ext cx="1723563" cy="1437004"/>
          </a:xfrm>
        </p:spPr>
        <p:txBody>
          <a:bodyPr>
            <a:noAutofit/>
          </a:bodyPr>
          <a:lstStyle>
            <a:lvl1pPr marL="0" indent="0" algn="r">
              <a:buNone/>
              <a:defRPr sz="6100"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3478601" y="2385609"/>
            <a:ext cx="7951400" cy="3040175"/>
          </a:xfrm>
        </p:spPr>
        <p:txBody>
          <a:bodyPr>
            <a:normAutofit/>
          </a:bodyPr>
          <a:lstStyle>
            <a:lvl1pPr marL="0" indent="0">
              <a:buFont typeface="Arial" charset="0"/>
              <a:buNone/>
              <a:defRPr sz="2700" b="0">
                <a:solidFill>
                  <a:schemeClr val="bg1"/>
                </a:solidFill>
              </a:defRPr>
            </a:lvl1pPr>
            <a:lvl2pPr marL="191990" indent="0">
              <a:buNone/>
              <a:defRPr>
                <a:solidFill>
                  <a:schemeClr val="bg1"/>
                </a:solidFill>
              </a:defRPr>
            </a:lvl2pPr>
            <a:lvl3pPr marL="383981" indent="0">
              <a:buNone/>
              <a:defRPr>
                <a:solidFill>
                  <a:schemeClr val="bg1"/>
                </a:solidFill>
              </a:defRPr>
            </a:lvl3pPr>
            <a:lvl4pPr marL="575972" indent="0">
              <a:buNone/>
              <a:defRPr>
                <a:solidFill>
                  <a:schemeClr val="bg1"/>
                </a:solidFill>
              </a:defRPr>
            </a:lvl4pPr>
            <a:lvl5pPr marL="671966" indent="0">
              <a:buNone/>
              <a:defRPr>
                <a:solidFill>
                  <a:schemeClr val="bg1"/>
                </a:solidFill>
              </a:defRPr>
            </a:lvl5pPr>
          </a:lstStyle>
          <a:p>
            <a:pPr lvl="0"/>
            <a:r>
              <a:rPr lang="nb-NO" noProof="0" dirty="0"/>
              <a:t>Skilleark – rediger for å legge til tekst</a:t>
            </a:r>
            <a:endParaRPr lang="en-GB" dirty="0"/>
          </a:p>
        </p:txBody>
      </p:sp>
    </p:spTree>
    <p:extLst>
      <p:ext uri="{BB962C8B-B14F-4D97-AF65-F5344CB8AC3E}">
        <p14:creationId xmlns:p14="http://schemas.microsoft.com/office/powerpoint/2010/main" val="9997730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F6489F4D-3122-CE43-9074-E640CA6A0496}"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168448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Standard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31DB581B-7A89-224E-B5BF-B407BE4E97B8}"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16928606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a:xfrm>
            <a:off x="762002"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8F6A21A9-45B4-9D45-A92E-FBC832185E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innhold 7"/>
          <p:cNvSpPr>
            <a:spLocks noGrp="1"/>
          </p:cNvSpPr>
          <p:nvPr>
            <p:ph sz="quarter" idx="13"/>
          </p:nvPr>
        </p:nvSpPr>
        <p:spPr>
          <a:xfrm>
            <a:off x="6326717" y="2042835"/>
            <a:ext cx="5103283"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Tree>
    <p:extLst>
      <p:ext uri="{BB962C8B-B14F-4D97-AF65-F5344CB8AC3E}">
        <p14:creationId xmlns:p14="http://schemas.microsoft.com/office/powerpoint/2010/main" val="25999143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tandard to-spalt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2"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63C93D5B-0C42-EE4C-9A9C-B6F0F19EE7B7}"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innhold 7"/>
          <p:cNvSpPr>
            <a:spLocks noGrp="1"/>
          </p:cNvSpPr>
          <p:nvPr>
            <p:ph sz="quarter" idx="13"/>
          </p:nvPr>
        </p:nvSpPr>
        <p:spPr>
          <a:xfrm>
            <a:off x="6326717" y="2042835"/>
            <a:ext cx="5103283"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10759507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44EF6512-87DF-D54A-9352-2A01257172D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12868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tel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A7980E2B-656F-3F41-94C7-433D7EBCD1D4}"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38166009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p>
            <a:fld id="{971E0CC2-EBE0-7844-AB9B-F3F568C46B5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5365221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om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5F6A14D7-2E9C-D941-BAC6-AB3537903D08}"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Bild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39625882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3" y="1263651"/>
            <a:ext cx="12191999" cy="5092700"/>
          </a:xfrm>
          <a:prstGeom prst="rect">
            <a:avLst/>
          </a:prstGeom>
          <a:solidFill>
            <a:schemeClr val="bg2"/>
          </a:solidFill>
        </p:spPr>
        <p:txBody>
          <a:bodyPr/>
          <a:lstStyle>
            <a:lvl1pPr>
              <a:defRPr>
                <a:solidFill>
                  <a:schemeClr val="tx1"/>
                </a:solidFill>
              </a:defRPr>
            </a:lvl1pPr>
          </a:lstStyle>
          <a:p>
            <a:r>
              <a:rPr lang="nb-NO" noProof="0"/>
              <a:t>Klikk ikonet for å legge til et bilde</a:t>
            </a:r>
            <a:endParaRPr lang="nb-NO" noProof="0" dirty="0"/>
          </a:p>
        </p:txBody>
      </p:sp>
      <p:sp>
        <p:nvSpPr>
          <p:cNvPr id="8" name="Title 1"/>
          <p:cNvSpPr>
            <a:spLocks noGrp="1"/>
          </p:cNvSpPr>
          <p:nvPr>
            <p:ph type="title" hasCustomPrompt="1"/>
          </p:nvPr>
        </p:nvSpPr>
        <p:spPr>
          <a:xfrm>
            <a:off x="-1" y="1263651"/>
            <a:ext cx="12192001" cy="5092700"/>
          </a:xfrm>
          <a:prstGeom prst="rect">
            <a:avLst/>
          </a:prstGeom>
          <a:solidFill>
            <a:srgbClr val="001935">
              <a:alpha val="71000"/>
            </a:srgbClr>
          </a:solidFill>
        </p:spPr>
        <p:txBody>
          <a:bodyPr wrap="square" tIns="479976" bIns="479976" anchor="ctr">
            <a:noAutofit/>
          </a:bodyPr>
          <a:lstStyle>
            <a:lvl1pPr algn="ctr">
              <a:defRPr sz="2700" b="0" baseline="0">
                <a:solidFill>
                  <a:schemeClr val="bg1"/>
                </a:solidFill>
              </a:defRPr>
            </a:lvl1pPr>
          </a:lstStyle>
          <a:p>
            <a:r>
              <a:rPr lang="nb-NO" noProof="0" dirty="0"/>
              <a:t>Rediger for å legge til tekst</a:t>
            </a:r>
          </a:p>
        </p:txBody>
      </p:sp>
      <p:sp>
        <p:nvSpPr>
          <p:cNvPr id="9" name="Plassholder for dato 3"/>
          <p:cNvSpPr>
            <a:spLocks noGrp="1"/>
          </p:cNvSpPr>
          <p:nvPr>
            <p:ph type="dt" sz="half" idx="10"/>
          </p:nvPr>
        </p:nvSpPr>
        <p:spPr>
          <a:xfrm>
            <a:off x="9379784" y="6518796"/>
            <a:ext cx="1528560" cy="178291"/>
          </a:xfrm>
          <a:prstGeom prst="rect">
            <a:avLst/>
          </a:prstGeom>
        </p:spPr>
        <p:txBody>
          <a:bodyPr/>
          <a:lstStyle/>
          <a:p>
            <a:fld id="{E3ABFE5D-9726-B949-A15B-D5908829121C}"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797"/>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67438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bilde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0462BE5C-1C62-6F4D-8C83-619046898B87}"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9259880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6"/>
            <a:ext cx="1528560" cy="178291"/>
          </a:xfrm>
          <a:prstGeom prst="rect">
            <a:avLst/>
          </a:prstGeom>
        </p:spPr>
        <p:txBody>
          <a:bodyPr/>
          <a:lstStyle/>
          <a:p>
            <a:fld id="{E3ABFE5D-9726-B949-A15B-D5908829121C}"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797"/>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4" name="Plassholder for innhold 3"/>
          <p:cNvSpPr>
            <a:spLocks noGrp="1"/>
          </p:cNvSpPr>
          <p:nvPr>
            <p:ph sz="quarter" idx="13" hasCustomPrompt="1"/>
          </p:nvPr>
        </p:nvSpPr>
        <p:spPr>
          <a:xfrm>
            <a:off x="1896535" y="1265769"/>
            <a:ext cx="8398933" cy="2961217"/>
          </a:xfrm>
        </p:spPr>
        <p:txBody>
          <a:bodyPr anchor="b" anchorCtr="0">
            <a:normAutofit/>
          </a:bodyPr>
          <a:lstStyle>
            <a:lvl1pPr marL="0" indent="0" algn="ctr">
              <a:lnSpc>
                <a:spcPct val="100000"/>
              </a:lnSpc>
              <a:buNone/>
              <a:defRPr sz="2700"/>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71"/>
            <a:ext cx="8533747" cy="1383999"/>
          </a:xfrm>
        </p:spPr>
        <p:txBody>
          <a:bodyPr>
            <a:normAutofit/>
          </a:bodyPr>
          <a:lstStyle>
            <a:lvl1pPr marL="0" indent="0" algn="ctr">
              <a:buNone/>
              <a:defRPr sz="1500"/>
            </a:lvl1pPr>
          </a:lstStyle>
          <a:p>
            <a:pPr lvl="0"/>
            <a:r>
              <a:rPr lang="nb-NO" dirty="0"/>
              <a:t>Rediger for å legge kilde</a:t>
            </a:r>
            <a:endParaRPr lang="en-GB" dirty="0"/>
          </a:p>
        </p:txBody>
      </p:sp>
    </p:spTree>
    <p:extLst>
      <p:ext uri="{BB962C8B-B14F-4D97-AF65-F5344CB8AC3E}">
        <p14:creationId xmlns:p14="http://schemas.microsoft.com/office/powerpoint/2010/main" val="39308550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itat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E3ABFE5D-9726-B949-A15B-D5908829121C}" type="datetime1">
              <a:rPr lang="nb-NO" smtClean="0">
                <a:solidFill>
                  <a:prstClr val="white"/>
                </a:solidFill>
              </a:rPr>
              <a:pPr/>
              <a:t>27.06.2023</a:t>
            </a:fld>
            <a:endParaRPr lang="en-GB" dirty="0">
              <a:solidFill>
                <a:prstClr val="white"/>
              </a:solidFill>
            </a:endParaRPr>
          </a:p>
        </p:txBody>
      </p:sp>
      <p:sp>
        <p:nvSpPr>
          <p:cNvPr id="10" name="Plassholder for bunntekst 4"/>
          <p:cNvSpPr>
            <a:spLocks noGrp="1"/>
          </p:cNvSpPr>
          <p:nvPr>
            <p:ph type="ftr" sz="quarter" idx="11"/>
          </p:nvPr>
        </p:nvSpPr>
        <p:spPr>
          <a:xfrm>
            <a:off x="762000" y="6518797"/>
            <a:ext cx="8617784" cy="178289"/>
          </a:xfrm>
        </p:spPr>
        <p:txBody>
          <a:bodyPr/>
          <a:lstStyle>
            <a:lvl1pPr>
              <a:defRPr>
                <a:solidFill>
                  <a:schemeClr val="bg1"/>
                </a:solidFill>
              </a:defRPr>
            </a:lvl1pPr>
          </a:lstStyle>
          <a:p>
            <a:endParaRPr lang="en-GB" dirty="0">
              <a:solidFill>
                <a:prstClr val="white"/>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4" name="Plassholder for innhold 3"/>
          <p:cNvSpPr>
            <a:spLocks noGrp="1"/>
          </p:cNvSpPr>
          <p:nvPr>
            <p:ph sz="quarter" idx="13" hasCustomPrompt="1"/>
          </p:nvPr>
        </p:nvSpPr>
        <p:spPr>
          <a:xfrm>
            <a:off x="1896535" y="1265769"/>
            <a:ext cx="8398933" cy="2961217"/>
          </a:xfrm>
        </p:spPr>
        <p:txBody>
          <a:bodyPr anchor="b" anchorCtr="0">
            <a:normAutofit/>
          </a:bodyPr>
          <a:lstStyle>
            <a:lvl1pPr marL="0" indent="0" algn="ctr">
              <a:lnSpc>
                <a:spcPct val="100000"/>
              </a:lnSpc>
              <a:buNone/>
              <a:defRPr sz="2700">
                <a:solidFill>
                  <a:schemeClr val="bg1"/>
                </a:solidFill>
              </a:defRPr>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71"/>
            <a:ext cx="8533747" cy="1383999"/>
          </a:xfrm>
        </p:spPr>
        <p:txBody>
          <a:bodyPr>
            <a:normAutofit/>
          </a:bodyPr>
          <a:lstStyle>
            <a:lvl1pPr marL="0" indent="0" algn="ctr">
              <a:buNone/>
              <a:defRPr sz="1500">
                <a:solidFill>
                  <a:schemeClr val="bg1"/>
                </a:solidFill>
              </a:defRPr>
            </a:lvl1pPr>
          </a:lstStyle>
          <a:p>
            <a:pPr lvl="0"/>
            <a:r>
              <a:rPr lang="nb-NO" dirty="0"/>
              <a:t>Rediger for å legge kilde</a:t>
            </a:r>
            <a:endParaRPr lang="en-GB" dirty="0"/>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21977472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762002"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762002"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310EC576-3E39-8A4C-994F-BF0EF7DD49A6}"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spTree>
    <p:extLst>
      <p:ext uri="{BB962C8B-B14F-4D97-AF65-F5344CB8AC3E}">
        <p14:creationId xmlns:p14="http://schemas.microsoft.com/office/powerpoint/2010/main" val="35077481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kst + bilde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62002"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2"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FA4F82D5-9A0F-5047-B31C-CD2AA579B4AB}"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31856393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3A7E606D-E32B-F145-86D7-1AE5C0E63B47}"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1268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kst + bilde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0462BE5C-1C62-6F4D-8C83-619046898B87}"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15038308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ilde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70"/>
            <a:ext cx="5865283" cy="4583305"/>
          </a:xfrm>
          <a:solidFill>
            <a:schemeClr val="accent5"/>
          </a:solidFill>
        </p:spPr>
        <p:txBody>
          <a:bodyPr lIns="287986" tIns="239989" rIns="767962" bIns="19199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86E7B20C-738A-784E-A572-7F6DA14412A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5"/>
            <a:ext cx="5865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39633806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ilde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70"/>
            <a:ext cx="5865283" cy="4583305"/>
          </a:xfrm>
          <a:gradFill>
            <a:gsLst>
              <a:gs pos="0">
                <a:schemeClr val="tx1"/>
              </a:gs>
              <a:gs pos="100000">
                <a:srgbClr val="0D2D4C"/>
              </a:gs>
            </a:gsLst>
            <a:lin ang="0" scaled="0"/>
          </a:gradFill>
        </p:spPr>
        <p:txBody>
          <a:bodyPr lIns="287986" tIns="239989" rIns="767962"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99EA3636-1008-FF44-833F-31CABEE7BA3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5"/>
            <a:ext cx="5865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41662776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ilde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70"/>
            <a:ext cx="5865283" cy="4583305"/>
          </a:xfrm>
          <a:solidFill>
            <a:schemeClr val="tx1"/>
          </a:solidFill>
        </p:spPr>
        <p:txBody>
          <a:bodyPr lIns="287986" tIns="239989" rIns="767962"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99EA3636-1008-FF44-833F-31CABEE7BA3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5"/>
            <a:ext cx="5865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14077701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70"/>
            <a:ext cx="5103284" cy="4583305"/>
          </a:xfrm>
          <a:solidFill>
            <a:schemeClr val="accent5"/>
          </a:solidFill>
        </p:spPr>
        <p:txBody>
          <a:bodyPr lIns="287986" tIns="239989" rIns="287986" bIns="19199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0F98600A-01A2-FB40-B4D7-F0E43BFF07A8}"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5"/>
            <a:ext cx="5103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2" y="1265767"/>
            <a:ext cx="5103284" cy="5090584"/>
          </a:xfrm>
        </p:spPr>
        <p:txBody>
          <a:bodyPr/>
          <a:lstStyle/>
          <a:p>
            <a:r>
              <a:rPr lang="nb-NO"/>
              <a:t>Klikk ikonet for å legge til et diagram</a:t>
            </a:r>
            <a:endParaRPr lang="en-GB"/>
          </a:p>
        </p:txBody>
      </p:sp>
      <p:pic>
        <p:nvPicPr>
          <p:cNvPr id="12" name="Bilde 11"/>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8" y="5993268"/>
            <a:ext cx="5108924" cy="161419"/>
          </a:xfrm>
          <a:prstGeom prst="rect">
            <a:avLst/>
          </a:prstGeom>
        </p:spPr>
      </p:pic>
    </p:spTree>
    <p:extLst>
      <p:ext uri="{BB962C8B-B14F-4D97-AF65-F5344CB8AC3E}">
        <p14:creationId xmlns:p14="http://schemas.microsoft.com/office/powerpoint/2010/main" val="3735020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e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82"/>
            <a:ext cx="5865283" cy="4583305"/>
          </a:xfrm>
          <a:solidFill>
            <a:schemeClr val="accent5"/>
          </a:solidFill>
        </p:spPr>
        <p:txBody>
          <a:bodyPr lIns="287915" tIns="239935" rIns="767783"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86E7B20C-738A-784E-A572-7F6DA14412A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14382912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iagram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70"/>
            <a:ext cx="5103284" cy="4583305"/>
          </a:xfrm>
          <a:gradFill>
            <a:gsLst>
              <a:gs pos="0">
                <a:schemeClr val="tx1"/>
              </a:gs>
              <a:gs pos="100000">
                <a:srgbClr val="0D2D4C"/>
              </a:gs>
            </a:gsLst>
            <a:lin ang="0" scaled="0"/>
          </a:gradFill>
        </p:spPr>
        <p:txBody>
          <a:bodyPr lIns="287986" tIns="239989" rIns="287986"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B5CE47AA-9222-8B41-B1D2-4A116B5AC9B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5"/>
            <a:ext cx="5103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2"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8" y="5993268"/>
            <a:ext cx="5108924" cy="161419"/>
          </a:xfrm>
          <a:prstGeom prst="rect">
            <a:avLst/>
          </a:prstGeom>
        </p:spPr>
      </p:pic>
    </p:spTree>
    <p:extLst>
      <p:ext uri="{BB962C8B-B14F-4D97-AF65-F5344CB8AC3E}">
        <p14:creationId xmlns:p14="http://schemas.microsoft.com/office/powerpoint/2010/main" val="2361856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iagram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70"/>
            <a:ext cx="5103284" cy="4583305"/>
          </a:xfrm>
          <a:solidFill>
            <a:schemeClr val="tx1"/>
          </a:solidFill>
        </p:spPr>
        <p:txBody>
          <a:bodyPr lIns="287986" tIns="239989" rIns="287986"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B5CE47AA-9222-8B41-B1D2-4A116B5AC9B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5"/>
            <a:ext cx="5103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2"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8" y="5993268"/>
            <a:ext cx="5108924" cy="161419"/>
          </a:xfrm>
          <a:prstGeom prst="rect">
            <a:avLst/>
          </a:prstGeom>
        </p:spPr>
      </p:pic>
    </p:spTree>
    <p:extLst>
      <p:ext uri="{BB962C8B-B14F-4D97-AF65-F5344CB8AC3E}">
        <p14:creationId xmlns:p14="http://schemas.microsoft.com/office/powerpoint/2010/main" val="10012888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 tekstboks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p>
            <a:fld id="{3D9FAB23-1BAD-ED40-A895-C2258D99DFB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796"/>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70"/>
            <a:ext cx="3412068" cy="4583305"/>
          </a:xfrm>
          <a:solidFill>
            <a:schemeClr val="accent5"/>
          </a:solidFill>
        </p:spPr>
        <p:txBody>
          <a:bodyPr lIns="287986" tIns="239989" rIns="287986" bIns="19199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5"/>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70"/>
            <a:ext cx="3412068" cy="4583305"/>
          </a:xfrm>
          <a:solidFill>
            <a:schemeClr val="accent5"/>
          </a:solidFill>
        </p:spPr>
        <p:txBody>
          <a:bodyPr lIns="287986" tIns="239989" rIns="287986" bIns="19199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5"/>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70"/>
            <a:ext cx="3412068" cy="4583305"/>
          </a:xfrm>
          <a:solidFill>
            <a:schemeClr val="accent5"/>
          </a:solidFill>
        </p:spPr>
        <p:txBody>
          <a:bodyPr lIns="287986" tIns="239989" rIns="287986" bIns="19199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8" y="5849075"/>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7"/>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7"/>
            <a:ext cx="3417712" cy="174141"/>
          </a:xfrm>
          <a:prstGeom prst="rect">
            <a:avLst/>
          </a:prstGeom>
        </p:spPr>
      </p:pic>
      <p:pic>
        <p:nvPicPr>
          <p:cNvPr id="20" name="Bilde 19"/>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7"/>
            <a:ext cx="3417712" cy="174141"/>
          </a:xfrm>
          <a:prstGeom prst="rect">
            <a:avLst/>
          </a:prstGeom>
        </p:spPr>
      </p:pic>
    </p:spTree>
    <p:extLst>
      <p:ext uri="{BB962C8B-B14F-4D97-AF65-F5344CB8AC3E}">
        <p14:creationId xmlns:p14="http://schemas.microsoft.com/office/powerpoint/2010/main" val="10755609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 tekstboks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p>
            <a:fld id="{CF4AAED3-0CE2-B747-9027-661D1B4B07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796"/>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70"/>
            <a:ext cx="3412068" cy="4583305"/>
          </a:xfrm>
          <a:gradFill>
            <a:gsLst>
              <a:gs pos="0">
                <a:schemeClr val="tx1"/>
              </a:gs>
              <a:gs pos="100000">
                <a:srgbClr val="0D2D4C"/>
              </a:gs>
            </a:gsLst>
            <a:lin ang="0" scaled="0"/>
          </a:gradFill>
        </p:spPr>
        <p:txBody>
          <a:bodyPr lIns="287986" tIns="239989" rIns="287986"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5"/>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70"/>
            <a:ext cx="3412068" cy="4583305"/>
          </a:xfrm>
          <a:gradFill>
            <a:gsLst>
              <a:gs pos="0">
                <a:schemeClr val="tx1"/>
              </a:gs>
              <a:gs pos="100000">
                <a:srgbClr val="0D2D4C"/>
              </a:gs>
            </a:gsLst>
            <a:lin ang="0" scaled="0"/>
          </a:gradFill>
        </p:spPr>
        <p:txBody>
          <a:bodyPr lIns="287986" tIns="239989" rIns="287986"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5"/>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70"/>
            <a:ext cx="3412068" cy="4583305"/>
          </a:xfrm>
          <a:gradFill>
            <a:gsLst>
              <a:gs pos="0">
                <a:schemeClr val="tx1"/>
              </a:gs>
              <a:gs pos="100000">
                <a:srgbClr val="0D2D4C"/>
              </a:gs>
            </a:gsLst>
            <a:lin ang="0" scaled="0"/>
          </a:gradFill>
        </p:spPr>
        <p:txBody>
          <a:bodyPr lIns="287986" tIns="239989" rIns="287986"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8" y="5849075"/>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7"/>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7"/>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7"/>
            <a:ext cx="3417712" cy="174141"/>
          </a:xfrm>
          <a:prstGeom prst="rect">
            <a:avLst/>
          </a:prstGeom>
        </p:spPr>
      </p:pic>
    </p:spTree>
    <p:extLst>
      <p:ext uri="{BB962C8B-B14F-4D97-AF65-F5344CB8AC3E}">
        <p14:creationId xmlns:p14="http://schemas.microsoft.com/office/powerpoint/2010/main" val="20717100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 tekstboks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p>
            <a:fld id="{CF4AAED3-0CE2-B747-9027-661D1B4B07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796"/>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70"/>
            <a:ext cx="3412068" cy="4583305"/>
          </a:xfrm>
          <a:solidFill>
            <a:schemeClr val="tx1"/>
          </a:solidFill>
        </p:spPr>
        <p:txBody>
          <a:bodyPr lIns="287986" tIns="239989" rIns="287986"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5"/>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70"/>
            <a:ext cx="3412068" cy="4583305"/>
          </a:xfrm>
          <a:solidFill>
            <a:schemeClr val="tx1"/>
          </a:solidFill>
        </p:spPr>
        <p:txBody>
          <a:bodyPr lIns="287986" tIns="239989" rIns="287986"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5"/>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70"/>
            <a:ext cx="3412068" cy="4583305"/>
          </a:xfrm>
          <a:solidFill>
            <a:schemeClr val="tx1"/>
          </a:solidFill>
        </p:spPr>
        <p:txBody>
          <a:bodyPr lIns="287986" tIns="239989" rIns="287986" bIns="19199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8" y="5849075"/>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7"/>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7"/>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7"/>
            <a:ext cx="3417712" cy="174141"/>
          </a:xfrm>
          <a:prstGeom prst="rect">
            <a:avLst/>
          </a:prstGeom>
        </p:spPr>
      </p:pic>
    </p:spTree>
    <p:extLst>
      <p:ext uri="{BB962C8B-B14F-4D97-AF65-F5344CB8AC3E}">
        <p14:creationId xmlns:p14="http://schemas.microsoft.com/office/powerpoint/2010/main" val="40645319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p>
            <a:fld id="{B2FB3106-0A82-6349-A1E5-90BF46253597}"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796"/>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02" y="1734381"/>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0" name="Ellipse 29"/>
          <p:cNvSpPr/>
          <p:nvPr userDrawn="1"/>
        </p:nvSpPr>
        <p:spPr>
          <a:xfrm>
            <a:off x="4389970" y="1734381"/>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4" name="Ellipse 33"/>
          <p:cNvSpPr/>
          <p:nvPr userDrawn="1"/>
        </p:nvSpPr>
        <p:spPr>
          <a:xfrm>
            <a:off x="8017930" y="1734381"/>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84"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44"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16" y="2205567"/>
            <a:ext cx="2569633" cy="2423584"/>
          </a:xfrm>
        </p:spPr>
        <p:txBody>
          <a:bodyPr anchor="ctr" anchorCtr="0"/>
          <a:lstStyle>
            <a:lvl1pPr marL="0" indent="0" algn="ctr">
              <a:buNone/>
              <a:defRPr/>
            </a:lvl1pPr>
          </a:lstStyle>
          <a:p>
            <a:pPr lvl="0"/>
            <a:r>
              <a:rPr lang="nb-NO"/>
              <a:t>Klikk for å redigere tekststiler i malen</a:t>
            </a:r>
          </a:p>
        </p:txBody>
      </p:sp>
    </p:spTree>
    <p:extLst>
      <p:ext uri="{BB962C8B-B14F-4D97-AF65-F5344CB8AC3E}">
        <p14:creationId xmlns:p14="http://schemas.microsoft.com/office/powerpoint/2010/main" val="22790015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p>
            <a:fld id="{244301B4-FEF1-624B-97E3-DA1B58A3BAA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797"/>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02" y="1734381"/>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0" name="Ellipse 29"/>
          <p:cNvSpPr/>
          <p:nvPr userDrawn="1"/>
        </p:nvSpPr>
        <p:spPr>
          <a:xfrm>
            <a:off x="4389970" y="1734381"/>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4" name="Ellipse 33"/>
          <p:cNvSpPr/>
          <p:nvPr userDrawn="1"/>
        </p:nvSpPr>
        <p:spPr>
          <a:xfrm>
            <a:off x="8017930" y="1734381"/>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84"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44"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1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822483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p>
            <a:fld id="{244301B4-FEF1-624B-97E3-DA1B58A3BAA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797"/>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02" y="1734381"/>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0" name="Ellipse 29"/>
          <p:cNvSpPr/>
          <p:nvPr userDrawn="1"/>
        </p:nvSpPr>
        <p:spPr>
          <a:xfrm>
            <a:off x="4389970" y="1734381"/>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4" name="Ellipse 33"/>
          <p:cNvSpPr/>
          <p:nvPr userDrawn="1"/>
        </p:nvSpPr>
        <p:spPr>
          <a:xfrm>
            <a:off x="8017930" y="1734381"/>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84"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44"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1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12305449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96C4033A-A1AA-694C-8CE1-4D17903AAF3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a:xfrm>
            <a:off x="762000" y="6518797"/>
            <a:ext cx="8617784" cy="178289"/>
          </a:xfrm>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5" name="Plassholder for dato 3"/>
          <p:cNvSpPr txBox="1">
            <a:spLocks/>
          </p:cNvSpPr>
          <p:nvPr userDrawn="1"/>
        </p:nvSpPr>
        <p:spPr>
          <a:xfrm>
            <a:off x="2123849" y="6518796"/>
            <a:ext cx="1528560" cy="178291"/>
          </a:xfrm>
          <a:prstGeom prst="rect">
            <a:avLst/>
          </a:prstGeom>
        </p:spPr>
        <p:txBody>
          <a:bodyPr lIns="0" tIns="0" rIns="0" bIns="0" anchor="ctr" anchorCtr="0"/>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pPr defTabSz="914377"/>
            <a:fld id="{94338959-DAC3-6347-B210-C1A530E88A04}" type="datetime1">
              <a:rPr lang="nb-NO" smtClean="0">
                <a:solidFill>
                  <a:prstClr val="black"/>
                </a:solidFill>
              </a:rPr>
              <a:pPr defTabSz="914377"/>
              <a:t>27.06.2023</a:t>
            </a:fld>
            <a:endParaRPr lang="en-GB">
              <a:solidFill>
                <a:prstClr val="black"/>
              </a:solidFill>
            </a:endParaRPr>
          </a:p>
        </p:txBody>
      </p:sp>
      <p:sp>
        <p:nvSpPr>
          <p:cNvPr id="26" name="Plassholder for lysbildenummer 5"/>
          <p:cNvSpPr txBox="1">
            <a:spLocks/>
          </p:cNvSpPr>
          <p:nvPr userDrawn="1"/>
        </p:nvSpPr>
        <p:spPr>
          <a:xfrm>
            <a:off x="3652409" y="6518796"/>
            <a:ext cx="521656" cy="178288"/>
          </a:xfrm>
          <a:prstGeom prst="rect">
            <a:avLst/>
          </a:prstGeom>
        </p:spPr>
        <p:txBody>
          <a:bodyPr vert="horz" lIns="0" tIns="0" rIns="0" bIns="0" rtlCol="0" anchor="ctr"/>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pPr defTabSz="914377"/>
            <a:r>
              <a:rPr lang="nb-NO" altLang="nb-NO">
                <a:solidFill>
                  <a:prstClr val="black"/>
                </a:solidFill>
              </a:rPr>
              <a:t>Side </a:t>
            </a:r>
            <a:fld id="{F57D2C7E-FF28-3646-BDC8-24A1FA3E5E8D}" type="slidenum">
              <a:rPr lang="en-GB" smtClean="0">
                <a:solidFill>
                  <a:prstClr val="black"/>
                </a:solidFill>
              </a:rPr>
              <a:pPr defTabSz="914377"/>
              <a:t>‹#›</a:t>
            </a:fld>
            <a:endParaRPr lang="en-GB" dirty="0">
              <a:solidFill>
                <a:prstClr val="black"/>
              </a:solidFill>
            </a:endParaRPr>
          </a:p>
        </p:txBody>
      </p:sp>
      <p:sp>
        <p:nvSpPr>
          <p:cNvPr id="9" name="Ellipse 8"/>
          <p:cNvSpPr/>
          <p:nvPr userDrawn="1"/>
        </p:nvSpPr>
        <p:spPr>
          <a:xfrm>
            <a:off x="762002" y="1734381"/>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0" name="Ellipse 29"/>
          <p:cNvSpPr/>
          <p:nvPr userDrawn="1"/>
        </p:nvSpPr>
        <p:spPr>
          <a:xfrm>
            <a:off x="4389970" y="1734381"/>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4" name="Ellipse 33"/>
          <p:cNvSpPr/>
          <p:nvPr userDrawn="1"/>
        </p:nvSpPr>
        <p:spPr>
          <a:xfrm>
            <a:off x="8017930" y="1734381"/>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84"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44"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16" y="2205567"/>
            <a:ext cx="2569633" cy="2423584"/>
          </a:xfrm>
        </p:spPr>
        <p:txBody>
          <a:bodyPr anchor="ctr" anchorCtr="0"/>
          <a:lstStyle>
            <a:lvl1pPr marL="0" indent="0" algn="ctr">
              <a:buNone/>
              <a:defRPr/>
            </a:lvl1pPr>
          </a:lstStyle>
          <a:p>
            <a:pPr lvl="0"/>
            <a:r>
              <a:rPr lang="nb-NO"/>
              <a:t>Klikk for å redigere tekststiler i malen</a:t>
            </a:r>
          </a:p>
        </p:txBody>
      </p:sp>
      <p:pic>
        <p:nvPicPr>
          <p:cNvPr id="16" name="Bild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31167630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56DE0370-9C88-AE47-B2F6-3D0B998183C8}"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03783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e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82"/>
            <a:ext cx="5865283" cy="4583305"/>
          </a:xfrm>
          <a:gradFill>
            <a:gsLst>
              <a:gs pos="0">
                <a:schemeClr val="tx1"/>
              </a:gs>
              <a:gs pos="100000">
                <a:srgbClr val="0D2D4C"/>
              </a:gs>
            </a:gsLst>
            <a:lin ang="0" scaled="0"/>
          </a:gradFill>
        </p:spPr>
        <p:txBody>
          <a:bodyPr lIns="287915" tIns="239935" rIns="767783"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9EA3636-1008-FF44-833F-31CABEE7BA3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39010703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73F50B70-6058-3D4E-A247-1D136C29177E}"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26113867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F3B8A0B5-A593-964E-86FB-879FC81794B4}"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485640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7F904710-8FE0-5C42-B30C-68509FA2ABC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7012385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69"/>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53"/>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967A2D3A-0A02-884A-AC73-4852A120D25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964163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69"/>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53"/>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8F0120A4-61FB-BF4C-87F0-F226CE47B461}"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10673217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69"/>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53"/>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DD8E30F1-2BBE-114F-B9A2-CB0F96E1D0D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93638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69"/>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53"/>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1E88BA2E-2DBE-B744-A24C-AC4D1A60ED4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20624635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8"/>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69"/>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53"/>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53"/>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8" y="3965953"/>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0884E792-41CA-FD4A-866C-85021233BD2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590964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8"/>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69"/>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53"/>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53"/>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8" y="3965953"/>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6BE262B3-F810-F047-BF9C-A83B5C6C6239}"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3" name="Bilde 1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11219675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 presseklipp (hvit)">
    <p:spTree>
      <p:nvGrpSpPr>
        <p:cNvPr id="1" name=""/>
        <p:cNvGrpSpPr/>
        <p:nvPr/>
      </p:nvGrpSpPr>
      <p:grpSpPr>
        <a:xfrm>
          <a:off x="0" y="0"/>
          <a:ext cx="0" cy="0"/>
          <a:chOff x="0" y="0"/>
          <a:chExt cx="0" cy="0"/>
        </a:xfrm>
      </p:grpSpPr>
      <p:sp>
        <p:nvSpPr>
          <p:cNvPr id="15" name="Rektangel 14"/>
          <p:cNvSpPr/>
          <p:nvPr userDrawn="1"/>
        </p:nvSpPr>
        <p:spPr>
          <a:xfrm>
            <a:off x="4384433" y="1265768"/>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16" name="Rektangel 15"/>
          <p:cNvSpPr/>
          <p:nvPr userDrawn="1"/>
        </p:nvSpPr>
        <p:spPr>
          <a:xfrm>
            <a:off x="8006865" y="1265768"/>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 name="Rektangel 1"/>
          <p:cNvSpPr/>
          <p:nvPr userDrawn="1"/>
        </p:nvSpPr>
        <p:spPr>
          <a:xfrm>
            <a:off x="762002" y="1265768"/>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619C3AA9-6F54-7E4D-8E78-28E7FC38E784}"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2" y="5139456"/>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80698" y="5139456"/>
            <a:ext cx="3329836" cy="218017"/>
          </a:xfrm>
        </p:spPr>
        <p:txBody>
          <a:bodyPr anchor="t" anchorCtr="0">
            <a:normAutofit/>
          </a:bodyPr>
          <a:lstStyle>
            <a:lvl1pPr marL="0" indent="0">
              <a:buNone/>
              <a:defRPr sz="1100"/>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02243" y="5139456"/>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Tree>
    <p:extLst>
      <p:ext uri="{BB962C8B-B14F-4D97-AF65-F5344CB8AC3E}">
        <p14:creationId xmlns:p14="http://schemas.microsoft.com/office/powerpoint/2010/main" val="2240330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e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82"/>
            <a:ext cx="5865283" cy="4583305"/>
          </a:xfrm>
          <a:solidFill>
            <a:schemeClr val="tx1"/>
          </a:solidFill>
        </p:spPr>
        <p:txBody>
          <a:bodyPr lIns="287915" tIns="239935" rIns="767783"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9EA3636-1008-FF44-833F-31CABEE7BA3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239617168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4384433" y="1265768"/>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16" name="Rektangel 15"/>
          <p:cNvSpPr/>
          <p:nvPr userDrawn="1"/>
        </p:nvSpPr>
        <p:spPr>
          <a:xfrm>
            <a:off x="8006865" y="1265768"/>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 name="Rektangel 1"/>
          <p:cNvSpPr/>
          <p:nvPr userDrawn="1"/>
        </p:nvSpPr>
        <p:spPr>
          <a:xfrm>
            <a:off x="762002" y="1265768"/>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619C3AA9-6F54-7E4D-8E78-28E7FC38E784}"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2" y="5139456"/>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90374" y="5139456"/>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31271" y="5139456"/>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pic>
        <p:nvPicPr>
          <p:cNvPr id="14" name="Bild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4070339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0 presseklipp (hvit)">
    <p:spTree>
      <p:nvGrpSpPr>
        <p:cNvPr id="1" name=""/>
        <p:cNvGrpSpPr/>
        <p:nvPr/>
      </p:nvGrpSpPr>
      <p:grpSpPr>
        <a:xfrm>
          <a:off x="0" y="0"/>
          <a:ext cx="0" cy="0"/>
          <a:chOff x="0" y="0"/>
          <a:chExt cx="0" cy="0"/>
        </a:xfrm>
      </p:grpSpPr>
      <p:sp>
        <p:nvSpPr>
          <p:cNvPr id="25" name="Rektangel 24"/>
          <p:cNvSpPr/>
          <p:nvPr userDrawn="1"/>
        </p:nvSpPr>
        <p:spPr>
          <a:xfrm>
            <a:off x="762002"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6" name="Rektangel 25"/>
          <p:cNvSpPr/>
          <p:nvPr userDrawn="1"/>
        </p:nvSpPr>
        <p:spPr>
          <a:xfrm>
            <a:off x="2928546"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7" name="Rektangel 26"/>
          <p:cNvSpPr/>
          <p:nvPr userDrawn="1"/>
        </p:nvSpPr>
        <p:spPr>
          <a:xfrm>
            <a:off x="5095090"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8" name="Rektangel 27"/>
          <p:cNvSpPr/>
          <p:nvPr userDrawn="1"/>
        </p:nvSpPr>
        <p:spPr>
          <a:xfrm>
            <a:off x="7261634"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9" name="Rektangel 28"/>
          <p:cNvSpPr/>
          <p:nvPr userDrawn="1"/>
        </p:nvSpPr>
        <p:spPr>
          <a:xfrm>
            <a:off x="9428177"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6"/>
            <a:ext cx="1528560" cy="178291"/>
          </a:xfrm>
          <a:prstGeom prst="rect">
            <a:avLst/>
          </a:prstGeom>
        </p:spPr>
        <p:txBody>
          <a:bodyPr/>
          <a:lstStyle/>
          <a:p>
            <a:fld id="{2880179D-ED92-684E-B424-49F973AC1C5E}"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8"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4"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0"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13"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75"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78"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61"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58"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13"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75"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78"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61"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58"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0" name="Rektangel 29"/>
          <p:cNvSpPr/>
          <p:nvPr userDrawn="1"/>
        </p:nvSpPr>
        <p:spPr>
          <a:xfrm>
            <a:off x="762002"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1" name="Rektangel 30"/>
          <p:cNvSpPr/>
          <p:nvPr userDrawn="1"/>
        </p:nvSpPr>
        <p:spPr>
          <a:xfrm>
            <a:off x="2928546"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2" name="Rektangel 31"/>
          <p:cNvSpPr/>
          <p:nvPr userDrawn="1"/>
        </p:nvSpPr>
        <p:spPr>
          <a:xfrm>
            <a:off x="5095090"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7" name="Rektangel 46"/>
          <p:cNvSpPr/>
          <p:nvPr userDrawn="1"/>
        </p:nvSpPr>
        <p:spPr>
          <a:xfrm>
            <a:off x="7261634"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8" name="Rektangel 47"/>
          <p:cNvSpPr/>
          <p:nvPr userDrawn="1"/>
        </p:nvSpPr>
        <p:spPr>
          <a:xfrm>
            <a:off x="9428177"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8" y="39673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4" y="39673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0" y="39673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Tree>
    <p:extLst>
      <p:ext uri="{BB962C8B-B14F-4D97-AF65-F5344CB8AC3E}">
        <p14:creationId xmlns:p14="http://schemas.microsoft.com/office/powerpoint/2010/main" val="37696388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0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5" name="Rektangel 24"/>
          <p:cNvSpPr/>
          <p:nvPr userDrawn="1"/>
        </p:nvSpPr>
        <p:spPr>
          <a:xfrm>
            <a:off x="762002"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6" name="Rektangel 25"/>
          <p:cNvSpPr/>
          <p:nvPr userDrawn="1"/>
        </p:nvSpPr>
        <p:spPr>
          <a:xfrm>
            <a:off x="2928546"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7" name="Rektangel 26"/>
          <p:cNvSpPr/>
          <p:nvPr userDrawn="1"/>
        </p:nvSpPr>
        <p:spPr>
          <a:xfrm>
            <a:off x="5095090"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8" name="Rektangel 27"/>
          <p:cNvSpPr/>
          <p:nvPr userDrawn="1"/>
        </p:nvSpPr>
        <p:spPr>
          <a:xfrm>
            <a:off x="7261634"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29" name="Rektangel 28"/>
          <p:cNvSpPr/>
          <p:nvPr userDrawn="1"/>
        </p:nvSpPr>
        <p:spPr>
          <a:xfrm>
            <a:off x="9428177" y="126576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6"/>
            <a:ext cx="1528560" cy="178291"/>
          </a:xfrm>
          <a:prstGeom prst="rect">
            <a:avLst/>
          </a:prstGeom>
        </p:spPr>
        <p:txBody>
          <a:bodyPr/>
          <a:lstStyle>
            <a:lvl1pPr>
              <a:defRPr>
                <a:solidFill>
                  <a:schemeClr val="bg1"/>
                </a:solidFill>
              </a:defRPr>
            </a:lvl1pPr>
          </a:lstStyle>
          <a:p>
            <a:fld id="{2880179D-ED92-684E-B424-49F973AC1C5E}"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8"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4"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0"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13"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75"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78"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61"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58"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13"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75"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78"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61"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58"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0" name="Rektangel 29"/>
          <p:cNvSpPr/>
          <p:nvPr userDrawn="1"/>
        </p:nvSpPr>
        <p:spPr>
          <a:xfrm>
            <a:off x="762002"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1" name="Rektangel 30"/>
          <p:cNvSpPr/>
          <p:nvPr userDrawn="1"/>
        </p:nvSpPr>
        <p:spPr>
          <a:xfrm>
            <a:off x="2928546"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32" name="Rektangel 31"/>
          <p:cNvSpPr/>
          <p:nvPr userDrawn="1"/>
        </p:nvSpPr>
        <p:spPr>
          <a:xfrm>
            <a:off x="5095090"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7" name="Rektangel 46"/>
          <p:cNvSpPr/>
          <p:nvPr userDrawn="1"/>
        </p:nvSpPr>
        <p:spPr>
          <a:xfrm>
            <a:off x="7261634"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8" name="Rektangel 47"/>
          <p:cNvSpPr/>
          <p:nvPr userDrawn="1"/>
        </p:nvSpPr>
        <p:spPr>
          <a:xfrm>
            <a:off x="9428177" y="3897006"/>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77"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8" y="39673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4" y="39673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0" y="39673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pic>
        <p:nvPicPr>
          <p:cNvPr id="37" name="Bilde 3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29994086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p>
            <a:fld id="{B5297F79-5EDE-7840-BEB3-87BD94E32465}"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media 2"/>
          <p:cNvSpPr>
            <a:spLocks noGrp="1"/>
          </p:cNvSpPr>
          <p:nvPr>
            <p:ph type="media" sz="quarter" idx="13" hasCustomPrompt="1"/>
          </p:nvPr>
        </p:nvSpPr>
        <p:spPr>
          <a:xfrm>
            <a:off x="0" y="0"/>
            <a:ext cx="12192000" cy="6858000"/>
          </a:xfrm>
        </p:spPr>
        <p:txBody>
          <a:bodyPr anchor="ctr" anchorCtr="0"/>
          <a:lstStyle>
            <a:lvl1pPr marL="0" indent="0" algn="ctr">
              <a:buNone/>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film</a:t>
            </a:r>
          </a:p>
        </p:txBody>
      </p:sp>
    </p:spTree>
    <p:extLst>
      <p:ext uri="{BB962C8B-B14F-4D97-AF65-F5344CB8AC3E}">
        <p14:creationId xmlns:p14="http://schemas.microsoft.com/office/powerpoint/2010/main" val="8434671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Avslutning">
    <p:bg>
      <p:bgPr>
        <a:gradFill>
          <a:gsLst>
            <a:gs pos="0">
              <a:srgbClr val="001935"/>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6"/>
            <a:ext cx="1528560" cy="178291"/>
          </a:xfrm>
          <a:prstGeom prst="rect">
            <a:avLst/>
          </a:prstGeom>
        </p:spPr>
        <p:txBody>
          <a:bodyPr/>
          <a:lstStyle/>
          <a:p>
            <a:fld id="{B96AA90D-1229-F442-BBD1-461A2F4B19D5}"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innhold 2"/>
          <p:cNvSpPr>
            <a:spLocks noGrp="1"/>
          </p:cNvSpPr>
          <p:nvPr>
            <p:ph sz="quarter" idx="13"/>
          </p:nvPr>
        </p:nvSpPr>
        <p:spPr>
          <a:xfrm>
            <a:off x="1796716" y="1265767"/>
            <a:ext cx="8598568" cy="4466612"/>
          </a:xfrm>
        </p:spPr>
        <p:txBody>
          <a:bodyPr anchor="ctr" anchorCtr="0">
            <a:normAutofit/>
          </a:bodyPr>
          <a:lstStyle>
            <a:lvl1pPr marL="0" indent="0" algn="ctr">
              <a:buNone/>
              <a:defRPr sz="4000" b="1">
                <a:solidFill>
                  <a:schemeClr val="tx1"/>
                </a:solidFill>
              </a:defRPr>
            </a:lvl1pPr>
          </a:lstStyle>
          <a:p>
            <a:pPr lvl="0"/>
            <a:r>
              <a:rPr lang="nb-NO"/>
              <a:t>Klikk for å redigere tekststiler i malen</a:t>
            </a:r>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31"/>
            <a:ext cx="1430867" cy="386671"/>
          </a:xfrm>
          <a:prstGeom prst="rect">
            <a:avLst/>
          </a:prstGeom>
        </p:spPr>
      </p:pic>
    </p:spTree>
    <p:extLst>
      <p:ext uri="{BB962C8B-B14F-4D97-AF65-F5344CB8AC3E}">
        <p14:creationId xmlns:p14="http://schemas.microsoft.com/office/powerpoint/2010/main" val="19046059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sv-SE" altLang="en-US">
              <a:solidFill>
                <a:srgbClr val="FFFFFF"/>
              </a:solidFill>
            </a:endParaRPr>
          </a:p>
        </p:txBody>
      </p:sp>
      <p:sp>
        <p:nvSpPr>
          <p:cNvPr id="3" name="Footer Placeholder 2"/>
          <p:cNvSpPr>
            <a:spLocks noGrp="1"/>
          </p:cNvSpPr>
          <p:nvPr>
            <p:ph type="ftr" sz="quarter" idx="11"/>
          </p:nvPr>
        </p:nvSpPr>
        <p:spPr/>
        <p:txBody>
          <a:bodyPr/>
          <a:lstStyle/>
          <a:p>
            <a:pPr>
              <a:defRPr/>
            </a:pPr>
            <a:r>
              <a:rPr lang="sv-SE" altLang="en-US">
                <a:solidFill>
                  <a:srgbClr val="FFFFFF"/>
                </a:solidFill>
              </a:rPr>
              <a:t>Ekstern brief</a:t>
            </a:r>
          </a:p>
        </p:txBody>
      </p:sp>
      <p:sp>
        <p:nvSpPr>
          <p:cNvPr id="4" name="Slide Number Placeholder 3"/>
          <p:cNvSpPr>
            <a:spLocks noGrp="1"/>
          </p:cNvSpPr>
          <p:nvPr>
            <p:ph type="sldNum" sz="quarter" idx="12"/>
          </p:nvPr>
        </p:nvSpPr>
        <p:spPr/>
        <p:txBody>
          <a:bodyPr/>
          <a:lstStyle/>
          <a:p>
            <a:pPr>
              <a:defRPr/>
            </a:pPr>
            <a:fld id="{53EB3FDB-4583-4FAD-914C-E49C18CB0CA8}" type="slidenum">
              <a:rPr lang="sv-SE" altLang="en-US" smtClean="0">
                <a:solidFill>
                  <a:srgbClr val="FFFFFF"/>
                </a:solidFill>
              </a:rPr>
              <a:pPr>
                <a:defRPr/>
              </a:pPr>
              <a:t>‹#›</a:t>
            </a:fld>
            <a:endParaRPr lang="sv-SE" altLang="en-US">
              <a:solidFill>
                <a:srgbClr val="FFFFFF"/>
              </a:solidFill>
            </a:endParaRPr>
          </a:p>
        </p:txBody>
      </p:sp>
    </p:spTree>
    <p:extLst>
      <p:ext uri="{BB962C8B-B14F-4D97-AF65-F5344CB8AC3E}">
        <p14:creationId xmlns:p14="http://schemas.microsoft.com/office/powerpoint/2010/main" val="155922250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Tittel og innhold (hvit)">
    <p:bg>
      <p:bgPr>
        <a:solidFill>
          <a:schemeClr val="bg1"/>
        </a:solidFill>
        <a:effectLst/>
      </p:bgPr>
    </p:bg>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bwMode="auto">
          <a:xfrm>
            <a:off x="430531" y="6559675"/>
            <a:ext cx="9044940" cy="107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defTabSz="914196">
              <a:defRPr sz="700" b="0">
                <a:solidFill>
                  <a:schemeClr val="tx1"/>
                </a:solidFill>
                <a:latin typeface="+mn-lt"/>
              </a:defRPr>
            </a:lvl1pPr>
          </a:lstStyle>
          <a:p>
            <a:r>
              <a:rPr lang="nb-NO" altLang="nb-NO" dirty="0">
                <a:solidFill>
                  <a:prstClr val="black"/>
                </a:solidFill>
              </a:rPr>
              <a:t>POLITIDIREKTORATET </a:t>
            </a:r>
          </a:p>
        </p:txBody>
      </p:sp>
      <p:sp>
        <p:nvSpPr>
          <p:cNvPr id="6" name="Rectangle 16"/>
          <p:cNvSpPr>
            <a:spLocks noGrp="1" noChangeArrowheads="1"/>
          </p:cNvSpPr>
          <p:nvPr>
            <p:ph type="sldNum" sz="quarter" idx="4"/>
          </p:nvPr>
        </p:nvSpPr>
        <p:spPr bwMode="auto">
          <a:xfrm>
            <a:off x="9475471" y="6559675"/>
            <a:ext cx="227838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r">
              <a:defRPr sz="700">
                <a:solidFill>
                  <a:schemeClr val="tx1"/>
                </a:solidFill>
                <a:latin typeface="+mn-lt"/>
              </a:defRPr>
            </a:lvl1pPr>
          </a:lstStyle>
          <a:p>
            <a:fld id="{523696C8-D764-E541-8973-41480CAFD10C}" type="datetime1">
              <a:rPr lang="nb-NO" altLang="nb-NO" smtClean="0">
                <a:solidFill>
                  <a:prstClr val="black"/>
                </a:solidFill>
              </a:rPr>
              <a:pPr/>
              <a:t>27.06.2023</a:t>
            </a:fld>
            <a:r>
              <a:rPr lang="nb-NO" altLang="nb-NO" dirty="0">
                <a:solidFill>
                  <a:prstClr val="black"/>
                </a:solidFill>
              </a:rPr>
              <a:t>  /  Side </a:t>
            </a:r>
            <a:fld id="{FFC940D6-BB53-124C-949A-9F6964DA1506}" type="slidenum">
              <a:rPr lang="nb-NO" altLang="nb-NO" smtClean="0">
                <a:solidFill>
                  <a:prstClr val="black"/>
                </a:solidFill>
              </a:rPr>
              <a:pPr/>
              <a:t>‹#›</a:t>
            </a:fld>
            <a:endParaRPr lang="nb-NO" altLang="nb-NO" dirty="0">
              <a:solidFill>
                <a:prstClr val="black"/>
              </a:solidFill>
            </a:endParaRPr>
          </a:p>
        </p:txBody>
      </p:sp>
      <p:pic>
        <p:nvPicPr>
          <p:cNvPr id="9" name="Bilde 8"/>
          <p:cNvPicPr>
            <a:picLocks noChangeAspect="1"/>
          </p:cNvPicPr>
          <p:nvPr userDrawn="1"/>
        </p:nvPicPr>
        <p:blipFill>
          <a:blip r:embed="rId2"/>
          <a:stretch>
            <a:fillRect/>
          </a:stretch>
        </p:blipFill>
        <p:spPr>
          <a:xfrm>
            <a:off x="374266" y="255556"/>
            <a:ext cx="1050351" cy="288000"/>
          </a:xfrm>
          <a:prstGeom prst="rect">
            <a:avLst/>
          </a:prstGeom>
        </p:spPr>
      </p:pic>
      <p:sp>
        <p:nvSpPr>
          <p:cNvPr id="7" name="Content Placeholder 2"/>
          <p:cNvSpPr>
            <a:spLocks noGrp="1"/>
          </p:cNvSpPr>
          <p:nvPr>
            <p:ph idx="1" hasCustomPrompt="1"/>
          </p:nvPr>
        </p:nvSpPr>
        <p:spPr>
          <a:xfrm>
            <a:off x="1422399" y="2036236"/>
            <a:ext cx="9385300" cy="4080933"/>
          </a:xfrm>
          <a:prstGeom prst="rect">
            <a:avLst/>
          </a:prstGeom>
        </p:spPr>
        <p:txBody>
          <a:bodyPr lIns="0" tIns="0" rIns="0" bIns="0"/>
          <a:lstStyle>
            <a:lvl1pPr marL="228584" indent="-228584">
              <a:spcAft>
                <a:spcPts val="800"/>
              </a:spcAft>
              <a:buFont typeface="Arial" charset="0"/>
              <a:buChar char="•"/>
              <a:defRPr sz="1900">
                <a:solidFill>
                  <a:schemeClr val="tx1"/>
                </a:solidFill>
                <a:latin typeface="Verdana" charset="0"/>
                <a:ea typeface="Verdana" charset="0"/>
                <a:cs typeface="Verdana" charset="0"/>
              </a:defRPr>
            </a:lvl1pPr>
            <a:lvl2pPr marL="552837" indent="-228584">
              <a:spcAft>
                <a:spcPts val="800"/>
              </a:spcAft>
              <a:buFont typeface="Arial" charset="0"/>
              <a:buChar char="•"/>
              <a:defRPr sz="1600">
                <a:solidFill>
                  <a:schemeClr val="tx1"/>
                </a:solidFill>
                <a:latin typeface="Verdana" charset="0"/>
                <a:ea typeface="Verdana" charset="0"/>
                <a:cs typeface="Verdana" charset="0"/>
              </a:defRPr>
            </a:lvl2pPr>
            <a:lvl3pPr marL="878519" indent="-228584">
              <a:spcAft>
                <a:spcPts val="400"/>
              </a:spcAft>
              <a:buFont typeface="Arial" charset="0"/>
              <a:buChar char="•"/>
              <a:defRPr sz="1200">
                <a:solidFill>
                  <a:schemeClr val="tx1"/>
                </a:solidFill>
                <a:latin typeface="Verdana" charset="0"/>
                <a:ea typeface="Verdana" charset="0"/>
                <a:cs typeface="Verdana" charset="0"/>
              </a:defRPr>
            </a:lvl3pPr>
            <a:lvl4pPr marL="1188490" indent="-228584">
              <a:buFont typeface="Arial" charset="0"/>
              <a:buChar char="•"/>
              <a:defRPr>
                <a:solidFill>
                  <a:schemeClr val="tx1"/>
                </a:solidFill>
              </a:defRPr>
            </a:lvl4pPr>
            <a:lvl5pPr marL="1529884" indent="-228584">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1422399" y="1267884"/>
            <a:ext cx="9385300" cy="768349"/>
          </a:xfrm>
          <a:prstGeom prst="rect">
            <a:avLst/>
          </a:prstGeom>
        </p:spPr>
        <p:txBody>
          <a:bodyPr lIns="0" tIns="0" rIns="0" bIns="0"/>
          <a:lstStyle>
            <a:lvl1pPr>
              <a:defRPr sz="2700" b="1">
                <a:solidFill>
                  <a:schemeClr val="tx1"/>
                </a:solidFill>
                <a:latin typeface="Verdana" charset="0"/>
                <a:ea typeface="Verdana" charset="0"/>
                <a:cs typeface="Verdana" charset="0"/>
              </a:defRPr>
            </a:lvl1pPr>
          </a:lstStyle>
          <a:p>
            <a:r>
              <a:rPr lang="en-US" dirty="0"/>
              <a:t>Click to edit Master title style</a:t>
            </a:r>
            <a:endParaRPr lang="nb-NO" dirty="0"/>
          </a:p>
        </p:txBody>
      </p:sp>
    </p:spTree>
    <p:extLst>
      <p:ext uri="{BB962C8B-B14F-4D97-AF65-F5344CB8AC3E}">
        <p14:creationId xmlns:p14="http://schemas.microsoft.com/office/powerpoint/2010/main" val="3593764098"/>
      </p:ext>
    </p:extLst>
  </p:cSld>
  <p:clrMapOvr>
    <a:masterClrMapping/>
  </p:clrMapOvr>
  <p:extLst mod="1">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4_Innhold (hvit)">
    <p:bg>
      <p:bgPr>
        <a:solidFill>
          <a:schemeClr val="bg1"/>
        </a:solidFill>
        <a:effectLst/>
      </p:bgPr>
    </p:bg>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bwMode="auto">
          <a:xfrm>
            <a:off x="430531" y="6559675"/>
            <a:ext cx="9044940" cy="107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defTabSz="914196">
              <a:defRPr sz="700" b="0">
                <a:solidFill>
                  <a:schemeClr val="tx1"/>
                </a:solidFill>
                <a:latin typeface="+mn-lt"/>
              </a:defRPr>
            </a:lvl1pPr>
          </a:lstStyle>
          <a:p>
            <a:r>
              <a:rPr lang="nb-NO" altLang="nb-NO" dirty="0">
                <a:solidFill>
                  <a:prstClr val="black"/>
                </a:solidFill>
              </a:rPr>
              <a:t>AVDELING (endres i bunntekst under «Sett inn»)</a:t>
            </a:r>
          </a:p>
        </p:txBody>
      </p:sp>
      <p:sp>
        <p:nvSpPr>
          <p:cNvPr id="6" name="Rectangle 16"/>
          <p:cNvSpPr>
            <a:spLocks noGrp="1" noChangeArrowheads="1"/>
          </p:cNvSpPr>
          <p:nvPr>
            <p:ph type="sldNum" sz="quarter" idx="4"/>
          </p:nvPr>
        </p:nvSpPr>
        <p:spPr bwMode="auto">
          <a:xfrm>
            <a:off x="9475471" y="6559675"/>
            <a:ext cx="227838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algn="r">
              <a:defRPr sz="700">
                <a:solidFill>
                  <a:schemeClr val="tx1"/>
                </a:solidFill>
                <a:latin typeface="+mn-lt"/>
              </a:defRPr>
            </a:lvl1pPr>
          </a:lstStyle>
          <a:p>
            <a:fld id="{523696C8-D764-E541-8973-41480CAFD10C}" type="datetime1">
              <a:rPr lang="nb-NO" altLang="nb-NO" smtClean="0">
                <a:solidFill>
                  <a:prstClr val="black"/>
                </a:solidFill>
              </a:rPr>
              <a:pPr/>
              <a:t>27.06.2023</a:t>
            </a:fld>
            <a:r>
              <a:rPr lang="nb-NO" altLang="nb-NO" dirty="0">
                <a:solidFill>
                  <a:prstClr val="black"/>
                </a:solidFill>
              </a:rPr>
              <a:t>  /  Side </a:t>
            </a:r>
            <a:fld id="{FFC940D6-BB53-124C-949A-9F6964DA1506}" type="slidenum">
              <a:rPr lang="nb-NO" altLang="nb-NO" smtClean="0">
                <a:solidFill>
                  <a:prstClr val="black"/>
                </a:solidFill>
              </a:rPr>
              <a:pPr/>
              <a:t>‹#›</a:t>
            </a:fld>
            <a:endParaRPr lang="nb-NO" altLang="nb-NO" dirty="0">
              <a:solidFill>
                <a:prstClr val="black"/>
              </a:solidFill>
            </a:endParaRPr>
          </a:p>
        </p:txBody>
      </p:sp>
      <p:pic>
        <p:nvPicPr>
          <p:cNvPr id="9" name="Bilde 8"/>
          <p:cNvPicPr>
            <a:picLocks noChangeAspect="1"/>
          </p:cNvPicPr>
          <p:nvPr userDrawn="1"/>
        </p:nvPicPr>
        <p:blipFill>
          <a:blip r:embed="rId2"/>
          <a:stretch>
            <a:fillRect/>
          </a:stretch>
        </p:blipFill>
        <p:spPr>
          <a:xfrm>
            <a:off x="374266" y="255556"/>
            <a:ext cx="1050351" cy="288000"/>
          </a:xfrm>
          <a:prstGeom prst="rect">
            <a:avLst/>
          </a:prstGeom>
        </p:spPr>
      </p:pic>
      <p:sp>
        <p:nvSpPr>
          <p:cNvPr id="7" name="Content Placeholder 2"/>
          <p:cNvSpPr>
            <a:spLocks noGrp="1"/>
          </p:cNvSpPr>
          <p:nvPr>
            <p:ph idx="1" hasCustomPrompt="1"/>
          </p:nvPr>
        </p:nvSpPr>
        <p:spPr>
          <a:xfrm>
            <a:off x="1422399" y="2036236"/>
            <a:ext cx="9385300" cy="4080933"/>
          </a:xfrm>
          <a:prstGeom prst="rect">
            <a:avLst/>
          </a:prstGeom>
        </p:spPr>
        <p:txBody>
          <a:bodyPr lIns="0" tIns="0" rIns="0" bIns="0"/>
          <a:lstStyle>
            <a:lvl1pPr marL="228584" indent="-228584">
              <a:spcAft>
                <a:spcPts val="800"/>
              </a:spcAft>
              <a:buFont typeface="Arial" charset="0"/>
              <a:buChar char="•"/>
              <a:defRPr sz="1900">
                <a:solidFill>
                  <a:schemeClr val="tx1"/>
                </a:solidFill>
                <a:latin typeface="Verdana" charset="0"/>
                <a:ea typeface="Verdana" charset="0"/>
                <a:cs typeface="Verdana" charset="0"/>
              </a:defRPr>
            </a:lvl1pPr>
            <a:lvl2pPr marL="552837" indent="-228584">
              <a:spcAft>
                <a:spcPts val="800"/>
              </a:spcAft>
              <a:buFont typeface="Arial" charset="0"/>
              <a:buChar char="•"/>
              <a:defRPr sz="1600">
                <a:solidFill>
                  <a:schemeClr val="tx1"/>
                </a:solidFill>
                <a:latin typeface="Verdana" charset="0"/>
                <a:ea typeface="Verdana" charset="0"/>
                <a:cs typeface="Verdana" charset="0"/>
              </a:defRPr>
            </a:lvl2pPr>
            <a:lvl3pPr marL="878519" indent="-228584">
              <a:spcAft>
                <a:spcPts val="400"/>
              </a:spcAft>
              <a:buFont typeface="Arial" charset="0"/>
              <a:buChar char="•"/>
              <a:defRPr sz="1200">
                <a:solidFill>
                  <a:schemeClr val="tx1"/>
                </a:solidFill>
                <a:latin typeface="Verdana" charset="0"/>
                <a:ea typeface="Verdana" charset="0"/>
                <a:cs typeface="Verdana" charset="0"/>
              </a:defRPr>
            </a:lvl3pPr>
            <a:lvl4pPr marL="1188490" indent="-228584">
              <a:buFont typeface="Arial" charset="0"/>
              <a:buChar char="•"/>
              <a:defRPr>
                <a:solidFill>
                  <a:schemeClr val="tx1"/>
                </a:solidFill>
              </a:defRPr>
            </a:lvl4pPr>
            <a:lvl5pPr marL="1529884" indent="-228584">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1422399" y="1267884"/>
            <a:ext cx="9385300" cy="768349"/>
          </a:xfrm>
          <a:prstGeom prst="rect">
            <a:avLst/>
          </a:prstGeom>
        </p:spPr>
        <p:txBody>
          <a:bodyPr lIns="0" tIns="0" rIns="0" bIns="0"/>
          <a:lstStyle>
            <a:lvl1pPr>
              <a:defRPr sz="2700" b="1">
                <a:solidFill>
                  <a:schemeClr val="tx1"/>
                </a:solidFill>
                <a:latin typeface="Verdana" charset="0"/>
                <a:ea typeface="Verdana" charset="0"/>
                <a:cs typeface="Verdana" charset="0"/>
              </a:defRPr>
            </a:lvl1pPr>
          </a:lstStyle>
          <a:p>
            <a:r>
              <a:rPr lang="en-US" dirty="0"/>
              <a:t>Click to edit Master title style</a:t>
            </a:r>
            <a:endParaRPr lang="nb-NO" dirty="0"/>
          </a:p>
        </p:txBody>
      </p:sp>
    </p:spTree>
    <p:extLst>
      <p:ext uri="{BB962C8B-B14F-4D97-AF65-F5344CB8AC3E}">
        <p14:creationId xmlns:p14="http://schemas.microsoft.com/office/powerpoint/2010/main" val="419054440"/>
      </p:ext>
    </p:extLst>
  </p:cSld>
  <p:clrMapOvr>
    <a:masterClrMapping/>
  </p:clrMapOvr>
  <p:extLst mod="1">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endParaRPr lang="nb-NO">
              <a:solidFill>
                <a:prstClr val="black"/>
              </a:solidFill>
            </a:endParaRPr>
          </a:p>
        </p:txBody>
      </p:sp>
      <p:sp>
        <p:nvSpPr>
          <p:cNvPr id="4" name="Footer Placeholder 3"/>
          <p:cNvSpPr>
            <a:spLocks noGrp="1"/>
          </p:cNvSpPr>
          <p:nvPr>
            <p:ph type="ftr" sz="quarter" idx="11"/>
          </p:nvPr>
        </p:nvSpPr>
        <p:spPr/>
        <p:txBody>
          <a:bodyPr/>
          <a:lstStyle/>
          <a:p>
            <a:r>
              <a:rPr lang="nb-NO">
                <a:solidFill>
                  <a:prstClr val="black"/>
                </a:solidFill>
              </a:rPr>
              <a:t>Ekstern brief</a:t>
            </a:r>
          </a:p>
        </p:txBody>
      </p:sp>
      <p:sp>
        <p:nvSpPr>
          <p:cNvPr id="5" name="Slide Number Placeholder 4"/>
          <p:cNvSpPr>
            <a:spLocks noGrp="1"/>
          </p:cNvSpPr>
          <p:nvPr>
            <p:ph type="sldNum" sz="quarter" idx="12"/>
          </p:nvPr>
        </p:nvSpPr>
        <p:spPr/>
        <p:txBody>
          <a:bodyPr/>
          <a:lstStyle/>
          <a:p>
            <a:fld id="{65459114-390E-43A7-A842-EF5B54C5C41E}"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19027192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Title 1"/>
          <p:cNvSpPr>
            <a:spLocks noGrp="1"/>
          </p:cNvSpPr>
          <p:nvPr>
            <p:ph type="title"/>
          </p:nvPr>
        </p:nvSpPr>
        <p:spPr>
          <a:xfrm>
            <a:off x="812800" y="274639"/>
            <a:ext cx="10566400" cy="1143000"/>
          </a:xfrm>
        </p:spPr>
        <p:txBody>
          <a:bodyPr/>
          <a:lstStyle/>
          <a:p>
            <a:r>
              <a:rPr lang="nb-NO"/>
              <a:t>Klikk for å redigere tittelstil</a:t>
            </a:r>
            <a:endParaRPr lang="en-US" dirty="0"/>
          </a:p>
        </p:txBody>
      </p:sp>
      <p:sp>
        <p:nvSpPr>
          <p:cNvPr id="5" name="Date Placeholder 4"/>
          <p:cNvSpPr>
            <a:spLocks noGrp="1"/>
          </p:cNvSpPr>
          <p:nvPr>
            <p:ph type="dt" sz="half" idx="10"/>
          </p:nvPr>
        </p:nvSpPr>
        <p:spPr/>
        <p:txBody>
          <a:bodyPr/>
          <a:lstStyle/>
          <a:p>
            <a:endParaRPr lang="nb-NO">
              <a:solidFill>
                <a:prstClr val="black"/>
              </a:solidFill>
            </a:endParaRPr>
          </a:p>
        </p:txBody>
      </p:sp>
      <p:sp>
        <p:nvSpPr>
          <p:cNvPr id="6" name="Footer Placeholder 5"/>
          <p:cNvSpPr>
            <a:spLocks noGrp="1"/>
          </p:cNvSpPr>
          <p:nvPr>
            <p:ph type="ftr" sz="quarter" idx="11"/>
          </p:nvPr>
        </p:nvSpPr>
        <p:spPr/>
        <p:txBody>
          <a:bodyPr/>
          <a:lstStyle/>
          <a:p>
            <a:r>
              <a:rPr lang="nb-NO">
                <a:solidFill>
                  <a:prstClr val="black"/>
                </a:solidFill>
              </a:rPr>
              <a:t>Ekstern brief</a:t>
            </a:r>
          </a:p>
        </p:txBody>
      </p:sp>
      <p:sp>
        <p:nvSpPr>
          <p:cNvPr id="7" name="Slide Number Placeholder 6"/>
          <p:cNvSpPr>
            <a:spLocks noGrp="1"/>
          </p:cNvSpPr>
          <p:nvPr>
            <p:ph type="sldNum" sz="quarter" idx="12"/>
          </p:nvPr>
        </p:nvSpPr>
        <p:spPr/>
        <p:txBody>
          <a:bodyPr/>
          <a:lstStyle/>
          <a:p>
            <a:fld id="{65459114-390E-43A7-A842-EF5B54C5C41E}"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409355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82"/>
            <a:ext cx="5103284" cy="4583305"/>
          </a:xfrm>
          <a:solidFill>
            <a:schemeClr val="accent5"/>
          </a:solidFill>
        </p:spPr>
        <p:txBody>
          <a:bodyPr lIns="287915" tIns="239935" rIns="287915"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0F98600A-01A2-FB40-B4D7-F0E43BFF07A8}"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12" name="Bilde 11"/>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412531244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382" y="1543820"/>
            <a:ext cx="10825204" cy="469349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6" name="Title 1"/>
          <p:cNvSpPr>
            <a:spLocks noGrp="1"/>
          </p:cNvSpPr>
          <p:nvPr>
            <p:ph type="title" hasCustomPrompt="1"/>
          </p:nvPr>
        </p:nvSpPr>
        <p:spPr>
          <a:xfrm>
            <a:off x="527382" y="753647"/>
            <a:ext cx="10825204" cy="457200"/>
          </a:xfrm>
          <a:prstGeom prst="rect">
            <a:avLst/>
          </a:prstGeom>
        </p:spPr>
        <p:txBody>
          <a:bodyPr lIns="0" tIns="0" rIns="0" bIns="0"/>
          <a:lstStyle>
            <a:lvl1pPr>
              <a:defRPr sz="2800" b="0" i="0">
                <a:solidFill>
                  <a:schemeClr val="tx2"/>
                </a:solidFill>
              </a:defRPr>
            </a:lvl1pPr>
          </a:lstStyle>
          <a:p>
            <a:r>
              <a:rPr lang="en-US" noProof="0" dirty="0"/>
              <a:t>Click to edit master title style</a:t>
            </a:r>
            <a:endParaRPr lang="nb-NO" dirty="0"/>
          </a:p>
        </p:txBody>
      </p:sp>
      <p:sp>
        <p:nvSpPr>
          <p:cNvPr id="5" name="Rectangle 24"/>
          <p:cNvSpPr>
            <a:spLocks noGrp="1" noChangeArrowheads="1"/>
          </p:cNvSpPr>
          <p:nvPr>
            <p:ph type="sldNum" sz="quarter" idx="4"/>
          </p:nvPr>
        </p:nvSpPr>
        <p:spPr bwMode="auto">
          <a:xfrm>
            <a:off x="527384" y="6525345"/>
            <a:ext cx="913169" cy="13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eaLnBrk="0" fontAlgn="auto" hangingPunct="0">
              <a:spcBef>
                <a:spcPts val="0"/>
              </a:spcBef>
              <a:spcAft>
                <a:spcPts val="0"/>
              </a:spcAft>
              <a:defRPr sz="800" dirty="0" smtClean="0">
                <a:solidFill>
                  <a:schemeClr val="bg1">
                    <a:lumMod val="65000"/>
                  </a:schemeClr>
                </a:solidFill>
                <a:latin typeface="+mj-lt"/>
              </a:defRPr>
            </a:lvl1pPr>
          </a:lstStyle>
          <a:p>
            <a:fld id="{D3736646-CFBC-4667-8634-4C958D42C91A}" type="slidenum">
              <a:rPr lang="en-GB">
                <a:solidFill>
                  <a:prstClr val="white">
                    <a:lumMod val="65000"/>
                  </a:prstClr>
                </a:solidFill>
              </a:rPr>
              <a:pPr/>
              <a:t>‹#›</a:t>
            </a:fld>
            <a:endParaRPr lang="en-GB">
              <a:solidFill>
                <a:prstClr val="white">
                  <a:lumMod val="65000"/>
                </a:prstClr>
              </a:solidFill>
            </a:endParaRPr>
          </a:p>
        </p:txBody>
      </p:sp>
    </p:spTree>
    <p:extLst>
      <p:ext uri="{BB962C8B-B14F-4D97-AF65-F5344CB8AC3E}">
        <p14:creationId xmlns:p14="http://schemas.microsoft.com/office/powerpoint/2010/main" val="1906328178"/>
      </p:ext>
    </p:extLst>
  </p:cSld>
  <p:clrMapOvr>
    <a:masterClrMapping/>
  </p:clrMapOvr>
  <p:transition spd="slow">
    <p:wip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Rectangle 3"/>
          <p:cNvSpPr/>
          <p:nvPr/>
        </p:nvSpPr>
        <p:spPr bwMode="auto">
          <a:xfrm>
            <a:off x="239189" y="1250001"/>
            <a:ext cx="11618383" cy="5235467"/>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lIns="89994" tIns="46796" rIns="89994" bIns="46796"/>
          <a:lstStyle/>
          <a:p>
            <a:pPr algn="ctr" defTabSz="914354" eaLnBrk="0" hangingPunct="0">
              <a:defRPr/>
            </a:pPr>
            <a:endParaRPr lang="nb-NO" sz="1500">
              <a:solidFill>
                <a:srgbClr val="080808"/>
              </a:solidFill>
              <a:latin typeface="Calibri"/>
              <a:cs typeface="Arial" charset="0"/>
            </a:endParaRPr>
          </a:p>
        </p:txBody>
      </p:sp>
      <p:sp>
        <p:nvSpPr>
          <p:cNvPr id="3" name="Content Placeholder 2"/>
          <p:cNvSpPr>
            <a:spLocks noGrp="1"/>
          </p:cNvSpPr>
          <p:nvPr>
            <p:ph idx="1"/>
          </p:nvPr>
        </p:nvSpPr>
        <p:spPr>
          <a:xfrm>
            <a:off x="527381" y="1586759"/>
            <a:ext cx="10566400" cy="464396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6" name="Title 1"/>
          <p:cNvSpPr>
            <a:spLocks noGrp="1"/>
          </p:cNvSpPr>
          <p:nvPr>
            <p:ph type="title" hasCustomPrompt="1"/>
          </p:nvPr>
        </p:nvSpPr>
        <p:spPr>
          <a:xfrm>
            <a:off x="431808" y="476672"/>
            <a:ext cx="9696457" cy="457200"/>
          </a:xfrm>
          <a:prstGeom prst="rect">
            <a:avLst/>
          </a:prstGeom>
        </p:spPr>
        <p:txBody>
          <a:bodyPr lIns="121912" tIns="60956" rIns="121912" bIns="60956"/>
          <a:lstStyle>
            <a:lvl1pPr>
              <a:defRPr b="0" i="0">
                <a:solidFill>
                  <a:schemeClr val="accent3"/>
                </a:solidFill>
              </a:defRPr>
            </a:lvl1pPr>
          </a:lstStyle>
          <a:p>
            <a:r>
              <a:rPr lang="en-US" noProof="0" dirty="0"/>
              <a:t>CLICK TO EDIT MASTER TITLE STYLE</a:t>
            </a:r>
            <a:endParaRPr lang="nb-NO" dirty="0"/>
          </a:p>
        </p:txBody>
      </p:sp>
      <p:sp>
        <p:nvSpPr>
          <p:cNvPr id="7" name="Rectangle 24"/>
          <p:cNvSpPr>
            <a:spLocks noGrp="1" noChangeArrowheads="1"/>
          </p:cNvSpPr>
          <p:nvPr>
            <p:ph type="sldNum" sz="quarter" idx="4"/>
          </p:nvPr>
        </p:nvSpPr>
        <p:spPr bwMode="auto">
          <a:xfrm>
            <a:off x="5639418" y="6546852"/>
            <a:ext cx="913169" cy="13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eaLnBrk="0" fontAlgn="auto" hangingPunct="0">
              <a:spcBef>
                <a:spcPts val="0"/>
              </a:spcBef>
              <a:spcAft>
                <a:spcPts val="0"/>
              </a:spcAft>
              <a:defRPr sz="800" dirty="0" smtClean="0">
                <a:solidFill>
                  <a:schemeClr val="bg1">
                    <a:lumMod val="65000"/>
                  </a:schemeClr>
                </a:solidFill>
                <a:latin typeface="+mj-lt"/>
              </a:defRPr>
            </a:lvl1pPr>
          </a:lstStyle>
          <a:p>
            <a:fld id="{D3736646-CFBC-4667-8634-4C958D42C91A}" type="slidenum">
              <a:rPr lang="en-GB">
                <a:solidFill>
                  <a:srgbClr val="FFFFFF">
                    <a:lumMod val="65000"/>
                  </a:srgbClr>
                </a:solidFill>
              </a:rPr>
              <a:pPr/>
              <a:t>‹#›</a:t>
            </a:fld>
            <a:endParaRPr lang="en-GB">
              <a:solidFill>
                <a:srgbClr val="FFFFFF">
                  <a:lumMod val="65000"/>
                </a:srgbClr>
              </a:solidFill>
            </a:endParaRPr>
          </a:p>
        </p:txBody>
      </p:sp>
    </p:spTree>
    <p:extLst>
      <p:ext uri="{BB962C8B-B14F-4D97-AF65-F5344CB8AC3E}">
        <p14:creationId xmlns:p14="http://schemas.microsoft.com/office/powerpoint/2010/main" val="1674400274"/>
      </p:ext>
    </p:extLst>
  </p:cSld>
  <p:clrMapOvr>
    <a:masterClrMapping/>
  </p:clrMapOvr>
  <p:transition spd="slow">
    <p:wip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903CAACC-DAFA-4035-8172-71391AC2F9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125009"/>
            <a:ext cx="12191999" cy="5184776"/>
          </a:xfrm>
          <a:prstGeom prst="rect">
            <a:avLst/>
          </a:prstGeom>
        </p:spPr>
      </p:pic>
      <p:pic>
        <p:nvPicPr>
          <p:cNvPr id="11" name="Bilde 10"/>
          <p:cNvPicPr>
            <a:picLocks noChangeAspect="1"/>
          </p:cNvPicPr>
          <p:nvPr userDrawn="1"/>
        </p:nvPicPr>
        <p:blipFill>
          <a:blip r:embed="rId3"/>
          <a:stretch>
            <a:fillRect/>
          </a:stretch>
        </p:blipFill>
        <p:spPr>
          <a:xfrm>
            <a:off x="0" y="1125009"/>
            <a:ext cx="12192000" cy="76121"/>
          </a:xfrm>
          <a:prstGeom prst="rect">
            <a:avLst/>
          </a:prstGeom>
        </p:spPr>
      </p:pic>
      <p:sp>
        <p:nvSpPr>
          <p:cNvPr id="2" name="Tittel 1"/>
          <p:cNvSpPr>
            <a:spLocks noGrp="1"/>
          </p:cNvSpPr>
          <p:nvPr>
            <p:ph type="ctrTitle" hasCustomPrompt="1"/>
          </p:nvPr>
        </p:nvSpPr>
        <p:spPr>
          <a:xfrm>
            <a:off x="4944005"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3" name="Undertittel 2"/>
          <p:cNvSpPr>
            <a:spLocks noGrp="1"/>
          </p:cNvSpPr>
          <p:nvPr>
            <p:ph type="subTitle" idx="1"/>
          </p:nvPr>
        </p:nvSpPr>
        <p:spPr>
          <a:xfrm>
            <a:off x="4944357"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7" name="Plassholder for bunntekst 4">
            <a:extLst>
              <a:ext uri="{FF2B5EF4-FFF2-40B4-BE49-F238E27FC236}">
                <a16:creationId xmlns:a16="http://schemas.microsoft.com/office/drawing/2014/main" id="{1D81B174-F05B-4C7D-B2FD-44D5AE060EF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60797C2A-32B1-4051-868B-7D54725DEFE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78FF7EF4-2E97-465F-9D94-9A5E8604BA3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9" name="Text Box 9">
            <a:extLst>
              <a:ext uri="{FF2B5EF4-FFF2-40B4-BE49-F238E27FC236}">
                <a16:creationId xmlns:a16="http://schemas.microsoft.com/office/drawing/2014/main" id="{3025EA3C-8C2F-42CB-B946-514E5E3B2D2A}"/>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22597565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5_Forside – sjek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6B18EBB-386A-42B3-AC2B-B74A38A616D0}"/>
              </a:ext>
            </a:extLst>
          </p:cNvPr>
          <p:cNvSpPr/>
          <p:nvPr userDrawn="1"/>
        </p:nvSpPr>
        <p:spPr>
          <a:xfrm>
            <a:off x="9984584" y="1200072"/>
            <a:ext cx="2207417" cy="5109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pic>
        <p:nvPicPr>
          <p:cNvPr id="7" name="Bilde 6"/>
          <p:cNvPicPr>
            <a:picLocks noChangeAspect="1"/>
          </p:cNvPicPr>
          <p:nvPr userDrawn="1"/>
        </p:nvPicPr>
        <p:blipFill rotWithShape="1">
          <a:blip r:embed="rId2"/>
          <a:srcRect t="22108"/>
          <a:stretch/>
        </p:blipFill>
        <p:spPr>
          <a:xfrm>
            <a:off x="2" y="1125008"/>
            <a:ext cx="9984581" cy="5184776"/>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3" y="1125009"/>
            <a:ext cx="12192001" cy="5184775"/>
          </a:xfrm>
          <a:prstGeom prst="rect">
            <a:avLst/>
          </a:prstGeom>
          <a:gradFill flip="none" rotWithShape="1">
            <a:gsLst>
              <a:gs pos="0">
                <a:schemeClr val="tx1">
                  <a:alpha val="7000"/>
                  <a:lumMod val="0"/>
                </a:schemeClr>
              </a:gs>
              <a:gs pos="35000">
                <a:schemeClr val="tx1">
                  <a:lumMod val="0"/>
                  <a:alpha val="0"/>
                </a:schemeClr>
              </a:gs>
              <a:gs pos="56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3" name="Rektangel 12">
            <a:extLst>
              <a:ext uri="{FF2B5EF4-FFF2-40B4-BE49-F238E27FC236}">
                <a16:creationId xmlns:a16="http://schemas.microsoft.com/office/drawing/2014/main" id="{BC7121A9-E84A-4726-A02D-C87FD60E1A3B}"/>
              </a:ext>
            </a:extLst>
          </p:cNvPr>
          <p:cNvSpPr/>
          <p:nvPr userDrawn="1"/>
        </p:nvSpPr>
        <p:spPr>
          <a:xfrm rot="10800000">
            <a:off x="-5" y="1125008"/>
            <a:ext cx="12192001" cy="5184776"/>
          </a:xfrm>
          <a:prstGeom prst="rect">
            <a:avLst/>
          </a:prstGeom>
          <a:gradFill flip="none" rotWithShape="1">
            <a:gsLst>
              <a:gs pos="0">
                <a:schemeClr val="tx1">
                  <a:alpha val="7000"/>
                  <a:lumMod val="0"/>
                </a:schemeClr>
              </a:gs>
              <a:gs pos="35000">
                <a:schemeClr val="tx1">
                  <a:lumMod val="0"/>
                  <a:alpha val="0"/>
                </a:schemeClr>
              </a:gs>
              <a:gs pos="4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wrap="square">
            <a:normAutofit/>
          </a:bodyPr>
          <a:lstStyle>
            <a:lvl1pPr marL="0" indent="0" algn="r">
              <a:buNone/>
              <a:defRPr sz="1867">
                <a:solidFill>
                  <a:schemeClr val="bg1"/>
                </a:solidFill>
                <a:latin typeface="+mn-lt"/>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2" name="Text Box 9">
            <a:extLst>
              <a:ext uri="{FF2B5EF4-FFF2-40B4-BE49-F238E27FC236}">
                <a16:creationId xmlns:a16="http://schemas.microsoft.com/office/drawing/2014/main" id="{AC80BDF2-EFDD-477E-8E6D-732036B40807}"/>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229940129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Forside – kommunikasjo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8015994" y="1195260"/>
            <a:ext cx="4176005" cy="5104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51982"/>
          <a:stretch/>
        </p:blipFill>
        <p:spPr>
          <a:xfrm>
            <a:off x="357" y="1125008"/>
            <a:ext cx="12192000" cy="5184776"/>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1123944"/>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357" y="1123940"/>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3" name="Text Box 9">
            <a:extLst>
              <a:ext uri="{FF2B5EF4-FFF2-40B4-BE49-F238E27FC236}">
                <a16:creationId xmlns:a16="http://schemas.microsoft.com/office/drawing/2014/main" id="{BF965F58-FC59-4F68-AA80-292CD955CA9A}"/>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8656101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4_Forside – peng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8015994" y="1195260"/>
            <a:ext cx="4176005" cy="5104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7639"/>
          <a:stretch/>
        </p:blipFill>
        <p:spPr>
          <a:xfrm>
            <a:off x="1" y="1125008"/>
            <a:ext cx="12191999" cy="5184776"/>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1123944"/>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1" y="1123940"/>
            <a:ext cx="12192000" cy="5185840"/>
          </a:xfrm>
          <a:prstGeom prst="rect">
            <a:avLst/>
          </a:prstGeom>
          <a:gradFill flip="none" rotWithShape="1">
            <a:gsLst>
              <a:gs pos="39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3" name="Text Box 9">
            <a:extLst>
              <a:ext uri="{FF2B5EF4-FFF2-40B4-BE49-F238E27FC236}">
                <a16:creationId xmlns:a16="http://schemas.microsoft.com/office/drawing/2014/main" id="{5DB8E981-608B-4F5A-A9B1-5115DEE6ED77}"/>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200696031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6_Forside – jus">
    <p:spTree>
      <p:nvGrpSpPr>
        <p:cNvPr id="1" name=""/>
        <p:cNvGrpSpPr/>
        <p:nvPr/>
      </p:nvGrpSpPr>
      <p:grpSpPr>
        <a:xfrm>
          <a:off x="0" y="0"/>
          <a:ext cx="0" cy="0"/>
          <a:chOff x="0" y="0"/>
          <a:chExt cx="0" cy="0"/>
        </a:xfrm>
      </p:grpSpPr>
      <p:pic>
        <p:nvPicPr>
          <p:cNvPr id="17" name="Bilde 16">
            <a:extLst>
              <a:ext uri="{FF2B5EF4-FFF2-40B4-BE49-F238E27FC236}">
                <a16:creationId xmlns:a16="http://schemas.microsoft.com/office/drawing/2014/main" id="{8480123D-0C47-4180-8A09-0F3B0D118E3D}"/>
              </a:ext>
            </a:extLst>
          </p:cNvPr>
          <p:cNvPicPr>
            <a:picLocks noChangeAspect="1"/>
          </p:cNvPicPr>
          <p:nvPr userDrawn="1"/>
        </p:nvPicPr>
        <p:blipFill rotWithShape="1">
          <a:blip r:embed="rId2"/>
          <a:srcRect l="331" t="2221" r="15513" b="13336"/>
          <a:stretch/>
        </p:blipFill>
        <p:spPr>
          <a:xfrm>
            <a:off x="0" y="1153215"/>
            <a:ext cx="12192000" cy="5156568"/>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5429" y="1148010"/>
            <a:ext cx="12192000" cy="5161772"/>
          </a:xfrm>
          <a:prstGeom prst="rect">
            <a:avLst/>
          </a:prstGeom>
          <a:gradFill flip="none" rotWithShape="1">
            <a:gsLst>
              <a:gs pos="37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20" name="Rektangel 19">
            <a:extLst>
              <a:ext uri="{FF2B5EF4-FFF2-40B4-BE49-F238E27FC236}">
                <a16:creationId xmlns:a16="http://schemas.microsoft.com/office/drawing/2014/main" id="{7F1FEE67-A36A-41E2-8371-7673D7F1C95C}"/>
              </a:ext>
            </a:extLst>
          </p:cNvPr>
          <p:cNvSpPr/>
          <p:nvPr userDrawn="1"/>
        </p:nvSpPr>
        <p:spPr>
          <a:xfrm rot="10800000">
            <a:off x="-5429" y="1143587"/>
            <a:ext cx="12192000" cy="5166195"/>
          </a:xfrm>
          <a:prstGeom prst="rect">
            <a:avLst/>
          </a:prstGeom>
          <a:gradFill flip="none" rotWithShape="1">
            <a:gsLst>
              <a:gs pos="0">
                <a:schemeClr val="tx1">
                  <a:lumMod val="0"/>
                  <a:alpha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6" name="Rektangel 15">
            <a:extLst>
              <a:ext uri="{FF2B5EF4-FFF2-40B4-BE49-F238E27FC236}">
                <a16:creationId xmlns:a16="http://schemas.microsoft.com/office/drawing/2014/main" id="{C110B63C-8C0D-4361-B30B-69973D124260}"/>
              </a:ext>
            </a:extLst>
          </p:cNvPr>
          <p:cNvSpPr/>
          <p:nvPr userDrawn="1"/>
        </p:nvSpPr>
        <p:spPr>
          <a:xfrm>
            <a:off x="6480000" y="1195260"/>
            <a:ext cx="5712000" cy="5104901"/>
          </a:xfrm>
          <a:prstGeom prst="rect">
            <a:avLst/>
          </a:prstGeom>
          <a:gradFill flip="none" rotWithShape="1">
            <a:gsLst>
              <a:gs pos="0">
                <a:schemeClr val="tx1">
                  <a:lumMod val="0"/>
                  <a:alpha val="0"/>
                </a:schemeClr>
              </a:gs>
              <a:gs pos="5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pic>
        <p:nvPicPr>
          <p:cNvPr id="21" name="Bilde 20">
            <a:extLst>
              <a:ext uri="{FF2B5EF4-FFF2-40B4-BE49-F238E27FC236}">
                <a16:creationId xmlns:a16="http://schemas.microsoft.com/office/drawing/2014/main" id="{A3004892-EA03-44AD-83BE-ECD6B5B7F261}"/>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2" name="Text Box 9">
            <a:extLst>
              <a:ext uri="{FF2B5EF4-FFF2-40B4-BE49-F238E27FC236}">
                <a16:creationId xmlns:a16="http://schemas.microsoft.com/office/drawing/2014/main" id="{A7528066-9666-4A33-B232-23CE71E41D29}"/>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9619359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Forside – hundetjenest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18CB5C8-56AE-4476-BC7A-4F28361278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559" r="-1"/>
          <a:stretch/>
        </p:blipFill>
        <p:spPr>
          <a:xfrm>
            <a:off x="1" y="1123951"/>
            <a:ext cx="12188475" cy="5185829"/>
          </a:xfrm>
          <a:prstGeom prst="rect">
            <a:avLst/>
          </a:prstGeom>
        </p:spPr>
      </p:pic>
      <p:sp>
        <p:nvSpPr>
          <p:cNvPr id="17" name="Rektangel 16">
            <a:extLst>
              <a:ext uri="{FF2B5EF4-FFF2-40B4-BE49-F238E27FC236}">
                <a16:creationId xmlns:a16="http://schemas.microsoft.com/office/drawing/2014/main" id="{0544ADF6-CA99-4646-954C-DFCF31030BC1}"/>
              </a:ext>
            </a:extLst>
          </p:cNvPr>
          <p:cNvSpPr/>
          <p:nvPr userDrawn="1"/>
        </p:nvSpPr>
        <p:spPr>
          <a:xfrm rot="10800000">
            <a:off x="1" y="1123944"/>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8" name="Rektangel 17">
            <a:extLst>
              <a:ext uri="{FF2B5EF4-FFF2-40B4-BE49-F238E27FC236}">
                <a16:creationId xmlns:a16="http://schemas.microsoft.com/office/drawing/2014/main" id="{42D0AFB2-E3E0-4F3F-9E0A-DE928C3F6B97}"/>
              </a:ext>
            </a:extLst>
          </p:cNvPr>
          <p:cNvSpPr/>
          <p:nvPr userDrawn="1"/>
        </p:nvSpPr>
        <p:spPr>
          <a:xfrm rot="10800000">
            <a:off x="1" y="1123940"/>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996163D1-F888-4DA3-91B0-08767D4B647B}"/>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144356145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Forside – Trafikk MC">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123952"/>
            <a:ext cx="12192000" cy="5185833"/>
          </a:xfrm>
          <a:prstGeom prst="rect">
            <a:avLst/>
          </a:prstGeom>
        </p:spPr>
      </p:pic>
      <p:sp>
        <p:nvSpPr>
          <p:cNvPr id="2" name="Rektangel 1">
            <a:extLst>
              <a:ext uri="{FF2B5EF4-FFF2-40B4-BE49-F238E27FC236}">
                <a16:creationId xmlns:a16="http://schemas.microsoft.com/office/drawing/2014/main" id="{8C7E7839-3DCF-468D-9CDD-E7C1A5DA9755}"/>
              </a:ext>
            </a:extLst>
          </p:cNvPr>
          <p:cNvSpPr/>
          <p:nvPr userDrawn="1"/>
        </p:nvSpPr>
        <p:spPr>
          <a:xfrm>
            <a:off x="0" y="1200072"/>
            <a:ext cx="12192000" cy="5109712"/>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sp>
        <p:nvSpPr>
          <p:cNvPr id="12" name="Rektangel 11">
            <a:extLst>
              <a:ext uri="{FF2B5EF4-FFF2-40B4-BE49-F238E27FC236}">
                <a16:creationId xmlns:a16="http://schemas.microsoft.com/office/drawing/2014/main" id="{FDCE1725-0117-483E-872F-EC3116F0678C}"/>
              </a:ext>
            </a:extLst>
          </p:cNvPr>
          <p:cNvSpPr/>
          <p:nvPr userDrawn="1"/>
        </p:nvSpPr>
        <p:spPr>
          <a:xfrm>
            <a:off x="3525" y="1200073"/>
            <a:ext cx="12192000" cy="5109712"/>
          </a:xfrm>
          <a:prstGeom prst="rect">
            <a:avLst/>
          </a:prstGeom>
          <a:gradFill flip="none" rotWithShape="1">
            <a:gsLst>
              <a:gs pos="3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pic>
        <p:nvPicPr>
          <p:cNvPr id="15" name="Bilde 14">
            <a:extLst>
              <a:ext uri="{FF2B5EF4-FFF2-40B4-BE49-F238E27FC236}">
                <a16:creationId xmlns:a16="http://schemas.microsoft.com/office/drawing/2014/main" id="{59E8B49B-41D8-46D8-ABA3-F0C8D6385D84}"/>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7" name="Plassholder for bunntekst 4">
            <a:extLst>
              <a:ext uri="{FF2B5EF4-FFF2-40B4-BE49-F238E27FC236}">
                <a16:creationId xmlns:a16="http://schemas.microsoft.com/office/drawing/2014/main" id="{CB74EBCC-8D84-45AA-A832-E965961723B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5CDFE366-93C2-4CFA-B3CB-D0F0547D070A}"/>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9363B603-7087-4E86-AEC8-99178C0FBEC9}"/>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0" name="Tittel 1">
            <a:extLst>
              <a:ext uri="{FF2B5EF4-FFF2-40B4-BE49-F238E27FC236}">
                <a16:creationId xmlns:a16="http://schemas.microsoft.com/office/drawing/2014/main" id="{6BD7B179-3EF8-423B-9109-34C652F5EFA9}"/>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12C26964-B92B-430D-A2EE-47177AFB0BD0}"/>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1A91280C-5630-4CFE-9100-5C6AF7B3931F}"/>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53196973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123952"/>
            <a:ext cx="12191999" cy="5185833"/>
          </a:xfrm>
          <a:prstGeom prst="rect">
            <a:avLst/>
          </a:prstGeom>
        </p:spPr>
      </p:pic>
      <p:pic>
        <p:nvPicPr>
          <p:cNvPr id="15" name="Bilde 14">
            <a:extLst>
              <a:ext uri="{FF2B5EF4-FFF2-40B4-BE49-F238E27FC236}">
                <a16:creationId xmlns:a16="http://schemas.microsoft.com/office/drawing/2014/main" id="{2730AC92-0D85-409F-904F-8B3F8DF37B9C}"/>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7" name="Plassholder for bunntekst 4">
            <a:extLst>
              <a:ext uri="{FF2B5EF4-FFF2-40B4-BE49-F238E27FC236}">
                <a16:creationId xmlns:a16="http://schemas.microsoft.com/office/drawing/2014/main" id="{6D3C334B-C780-4239-A2B0-3A4D1830AF2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93B6A0C-26BB-45B4-9902-DFF6318103A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04A9FDE9-F27B-45CE-AFF4-8AD803F0F991}"/>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0" name="Tittel 1">
            <a:extLst>
              <a:ext uri="{FF2B5EF4-FFF2-40B4-BE49-F238E27FC236}">
                <a16:creationId xmlns:a16="http://schemas.microsoft.com/office/drawing/2014/main" id="{6C290A5D-8290-4D21-89B5-ABCCDF2CA45F}"/>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09DDF75B-473A-4A14-B5EA-B38D261E3DBE}"/>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9" name="Text Box 9">
            <a:extLst>
              <a:ext uri="{FF2B5EF4-FFF2-40B4-BE49-F238E27FC236}">
                <a16:creationId xmlns:a16="http://schemas.microsoft.com/office/drawing/2014/main" id="{EC6F1B84-2931-465F-8FC2-BC90501AF943}"/>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42387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2" y="233476"/>
            <a:ext cx="1658161" cy="448093"/>
          </a:xfrm>
          <a:prstGeom prst="rect">
            <a:avLst/>
          </a:prstGeom>
        </p:spPr>
      </p:pic>
    </p:spTree>
    <p:extLst>
      <p:ext uri="{BB962C8B-B14F-4D97-AF65-F5344CB8AC3E}">
        <p14:creationId xmlns:p14="http://schemas.microsoft.com/office/powerpoint/2010/main" val="663652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gram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82"/>
            <a:ext cx="5103284" cy="4583305"/>
          </a:xfrm>
          <a:gradFill>
            <a:gsLst>
              <a:gs pos="0">
                <a:schemeClr val="tx1"/>
              </a:gs>
              <a:gs pos="100000">
                <a:srgbClr val="0D2D4C"/>
              </a:gs>
            </a:gsLst>
            <a:lin ang="0" scaled="0"/>
          </a:gra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B5CE47AA-9222-8B41-B1D2-4A116B5AC9B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150409588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156477"/>
            <a:ext cx="12191999" cy="5153308"/>
          </a:xfrm>
          <a:prstGeom prst="rect">
            <a:avLst/>
          </a:prstGeom>
        </p:spPr>
      </p:pic>
      <p:sp>
        <p:nvSpPr>
          <p:cNvPr id="11" name="Rektangel 10">
            <a:extLst>
              <a:ext uri="{FF2B5EF4-FFF2-40B4-BE49-F238E27FC236}">
                <a16:creationId xmlns:a16="http://schemas.microsoft.com/office/drawing/2014/main" id="{5C3E5C23-B9F5-4F8C-B8AF-6461A5D33D5C}"/>
              </a:ext>
            </a:extLst>
          </p:cNvPr>
          <p:cNvSpPr/>
          <p:nvPr userDrawn="1"/>
        </p:nvSpPr>
        <p:spPr>
          <a:xfrm>
            <a:off x="3525" y="1200073"/>
            <a:ext cx="12192000" cy="5109712"/>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sp>
        <p:nvSpPr>
          <p:cNvPr id="13" name="Rektangel 12">
            <a:extLst>
              <a:ext uri="{FF2B5EF4-FFF2-40B4-BE49-F238E27FC236}">
                <a16:creationId xmlns:a16="http://schemas.microsoft.com/office/drawing/2014/main" id="{2CE5D70B-AE90-43AE-9B63-E91CE2CDC021}"/>
              </a:ext>
            </a:extLst>
          </p:cNvPr>
          <p:cNvSpPr/>
          <p:nvPr userDrawn="1"/>
        </p:nvSpPr>
        <p:spPr>
          <a:xfrm>
            <a:off x="3525" y="1132169"/>
            <a:ext cx="12192000" cy="5177615"/>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pic>
        <p:nvPicPr>
          <p:cNvPr id="17" name="Bilde 16">
            <a:extLst>
              <a:ext uri="{FF2B5EF4-FFF2-40B4-BE49-F238E27FC236}">
                <a16:creationId xmlns:a16="http://schemas.microsoft.com/office/drawing/2014/main" id="{379AE0DF-C095-4047-B942-41466A6F1CD0}"/>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8" name="Plassholder for bunntekst 4">
            <a:extLst>
              <a:ext uri="{FF2B5EF4-FFF2-40B4-BE49-F238E27FC236}">
                <a16:creationId xmlns:a16="http://schemas.microsoft.com/office/drawing/2014/main" id="{7878C88E-84F1-42C0-8608-568E69DC9C72}"/>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1E5CE689-33CF-4170-B57C-4EF6C12A3B69}"/>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CEEDE83B-8388-4A84-99CC-34EAB7DD949C}"/>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1" name="Tittel 1">
            <a:extLst>
              <a:ext uri="{FF2B5EF4-FFF2-40B4-BE49-F238E27FC236}">
                <a16:creationId xmlns:a16="http://schemas.microsoft.com/office/drawing/2014/main" id="{58FC4754-8705-4A82-86E2-EC638942BD49}"/>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88740514-905C-4394-BE01-EB6A1845DE5E}"/>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2" name="Text Box 9">
            <a:extLst>
              <a:ext uri="{FF2B5EF4-FFF2-40B4-BE49-F238E27FC236}">
                <a16:creationId xmlns:a16="http://schemas.microsoft.com/office/drawing/2014/main" id="{B3495B67-4824-4618-BF26-55C0559A0213}"/>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30457453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123952"/>
            <a:ext cx="12192000" cy="5185833"/>
          </a:xfrm>
          <a:prstGeom prst="rect">
            <a:avLst/>
          </a:prstGeom>
        </p:spPr>
      </p:pic>
      <p:pic>
        <p:nvPicPr>
          <p:cNvPr id="17" name="Bilde 16">
            <a:extLst>
              <a:ext uri="{FF2B5EF4-FFF2-40B4-BE49-F238E27FC236}">
                <a16:creationId xmlns:a16="http://schemas.microsoft.com/office/drawing/2014/main" id="{E4DA1A8D-7F6B-47DB-A70B-BFC52304EC3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8" name="Plassholder for bunntekst 4">
            <a:extLst>
              <a:ext uri="{FF2B5EF4-FFF2-40B4-BE49-F238E27FC236}">
                <a16:creationId xmlns:a16="http://schemas.microsoft.com/office/drawing/2014/main" id="{550A075A-76A5-4ED9-9E8B-353A06C19797}"/>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4687B216-DA1D-4221-8BF6-F5466E600A7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2DE14D3D-01B8-423B-8612-BC2F3F0A05E1}"/>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1" name="Tittel 1">
            <a:extLst>
              <a:ext uri="{FF2B5EF4-FFF2-40B4-BE49-F238E27FC236}">
                <a16:creationId xmlns:a16="http://schemas.microsoft.com/office/drawing/2014/main" id="{2964BAB5-93AC-471E-B7D9-BF70A283999F}"/>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2D1EC2F9-DE9A-4B1F-BCFD-5D80A90B0689}"/>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9" name="Text Box 9">
            <a:extLst>
              <a:ext uri="{FF2B5EF4-FFF2-40B4-BE49-F238E27FC236}">
                <a16:creationId xmlns:a16="http://schemas.microsoft.com/office/drawing/2014/main" id="{5FE03535-4FAB-43E3-BBE5-A4E1E7B32075}"/>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9578900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123952"/>
            <a:ext cx="12192000" cy="5185833"/>
          </a:xfrm>
          <a:prstGeom prst="rect">
            <a:avLst/>
          </a:prstGeom>
        </p:spPr>
      </p:pic>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9" name="Text Box 9">
            <a:extLst>
              <a:ext uri="{FF2B5EF4-FFF2-40B4-BE49-F238E27FC236}">
                <a16:creationId xmlns:a16="http://schemas.microsoft.com/office/drawing/2014/main" id="{46D276DA-5FD8-4CCE-B977-19F5B307912A}"/>
              </a:ext>
            </a:extLst>
          </p:cNvPr>
          <p:cNvSpPr txBox="1">
            <a:spLocks noChangeArrowheads="1"/>
          </p:cNvSpPr>
          <p:nvPr userDrawn="1"/>
        </p:nvSpPr>
        <p:spPr bwMode="auto">
          <a:xfrm>
            <a:off x="6209992" y="863024"/>
            <a:ext cx="5262341"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r>
              <a:rPr lang="fr-FR" sz="800" b="1" kern="1200" dirty="0">
                <a:solidFill>
                  <a:schemeClr val="tx1"/>
                </a:solidFill>
                <a:effectLst/>
                <a:latin typeface="+mj-lt"/>
                <a:ea typeface="Arial" charset="0"/>
                <a:cs typeface="Arial" charset="0"/>
              </a:rPr>
              <a:t>NORWEGIAN POLICE</a:t>
            </a:r>
            <a:endParaRPr lang="nb-NO" sz="800" b="1" kern="1200" dirty="0">
              <a:solidFill>
                <a:schemeClr val="tx1"/>
              </a:solidFill>
              <a:effectLst/>
              <a:latin typeface="+mj-lt"/>
              <a:ea typeface="Arial" charset="0"/>
              <a:cs typeface="Arial" charset="0"/>
            </a:endParaRPr>
          </a:p>
        </p:txBody>
      </p:sp>
    </p:spTree>
    <p:extLst>
      <p:ext uri="{BB962C8B-B14F-4D97-AF65-F5344CB8AC3E}">
        <p14:creationId xmlns:p14="http://schemas.microsoft.com/office/powerpoint/2010/main" val="4088729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 b="-1"/>
          <a:stretch/>
        </p:blipFill>
        <p:spPr>
          <a:xfrm>
            <a:off x="0" y="1123950"/>
            <a:ext cx="12222043" cy="5185833"/>
          </a:xfrm>
          <a:prstGeom prst="rect">
            <a:avLst/>
          </a:prstGeom>
        </p:spPr>
      </p:pic>
      <p:sp>
        <p:nvSpPr>
          <p:cNvPr id="28" name="Plassholder for tekst 2"/>
          <p:cNvSpPr>
            <a:spLocks noGrp="1"/>
          </p:cNvSpPr>
          <p:nvPr>
            <p:ph type="body" sz="quarter" idx="15" hasCustomPrompt="1"/>
          </p:nvPr>
        </p:nvSpPr>
        <p:spPr>
          <a:xfrm>
            <a:off x="3631421" y="2142725"/>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4725551" y="2142725"/>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23" name="Plassholder for tekst 2">
            <a:extLst>
              <a:ext uri="{FF2B5EF4-FFF2-40B4-BE49-F238E27FC236}">
                <a16:creationId xmlns:a16="http://schemas.microsoft.com/office/drawing/2014/main" id="{7AE6F550-CE4D-4130-8C20-FE7497CDBEDD}"/>
              </a:ext>
            </a:extLst>
          </p:cNvPr>
          <p:cNvSpPr>
            <a:spLocks noGrp="1"/>
          </p:cNvSpPr>
          <p:nvPr>
            <p:ph type="body" sz="quarter" idx="17" hasCustomPrompt="1"/>
          </p:nvPr>
        </p:nvSpPr>
        <p:spPr>
          <a:xfrm>
            <a:off x="3631421" y="2597875"/>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24" name="Plassholder for tekst 11">
            <a:extLst>
              <a:ext uri="{FF2B5EF4-FFF2-40B4-BE49-F238E27FC236}">
                <a16:creationId xmlns:a16="http://schemas.microsoft.com/office/drawing/2014/main" id="{102BB842-0CB7-4DC2-99CE-7E2AB38C9649}"/>
              </a:ext>
            </a:extLst>
          </p:cNvPr>
          <p:cNvSpPr>
            <a:spLocks noGrp="1"/>
          </p:cNvSpPr>
          <p:nvPr>
            <p:ph type="body" sz="quarter" idx="18" hasCustomPrompt="1"/>
          </p:nvPr>
        </p:nvSpPr>
        <p:spPr>
          <a:xfrm>
            <a:off x="4725551" y="2597875"/>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25" name="Plassholder for tekst 2">
            <a:extLst>
              <a:ext uri="{FF2B5EF4-FFF2-40B4-BE49-F238E27FC236}">
                <a16:creationId xmlns:a16="http://schemas.microsoft.com/office/drawing/2014/main" id="{B362D680-C139-472F-8981-74E3C70D107D}"/>
              </a:ext>
            </a:extLst>
          </p:cNvPr>
          <p:cNvSpPr>
            <a:spLocks noGrp="1"/>
          </p:cNvSpPr>
          <p:nvPr>
            <p:ph type="body" sz="quarter" idx="19" hasCustomPrompt="1"/>
          </p:nvPr>
        </p:nvSpPr>
        <p:spPr>
          <a:xfrm>
            <a:off x="3631421" y="3053026"/>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38" name="Plassholder for tekst 11">
            <a:extLst>
              <a:ext uri="{FF2B5EF4-FFF2-40B4-BE49-F238E27FC236}">
                <a16:creationId xmlns:a16="http://schemas.microsoft.com/office/drawing/2014/main" id="{7F30533F-EA00-4CB9-B056-775C09C4105D}"/>
              </a:ext>
            </a:extLst>
          </p:cNvPr>
          <p:cNvSpPr>
            <a:spLocks noGrp="1"/>
          </p:cNvSpPr>
          <p:nvPr>
            <p:ph type="body" sz="quarter" idx="20" hasCustomPrompt="1"/>
          </p:nvPr>
        </p:nvSpPr>
        <p:spPr>
          <a:xfrm>
            <a:off x="4725551" y="3053026"/>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39" name="Plassholder for tekst 2">
            <a:extLst>
              <a:ext uri="{FF2B5EF4-FFF2-40B4-BE49-F238E27FC236}">
                <a16:creationId xmlns:a16="http://schemas.microsoft.com/office/drawing/2014/main" id="{85F11221-3E3F-414A-819E-D0E58A944110}"/>
              </a:ext>
            </a:extLst>
          </p:cNvPr>
          <p:cNvSpPr>
            <a:spLocks noGrp="1"/>
          </p:cNvSpPr>
          <p:nvPr>
            <p:ph type="body" sz="quarter" idx="21" hasCustomPrompt="1"/>
          </p:nvPr>
        </p:nvSpPr>
        <p:spPr>
          <a:xfrm>
            <a:off x="3631421" y="3508177"/>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0" name="Plassholder for tekst 11">
            <a:extLst>
              <a:ext uri="{FF2B5EF4-FFF2-40B4-BE49-F238E27FC236}">
                <a16:creationId xmlns:a16="http://schemas.microsoft.com/office/drawing/2014/main" id="{2F8AD391-B811-4286-BA38-29368C78F8E6}"/>
              </a:ext>
            </a:extLst>
          </p:cNvPr>
          <p:cNvSpPr>
            <a:spLocks noGrp="1"/>
          </p:cNvSpPr>
          <p:nvPr>
            <p:ph type="body" sz="quarter" idx="22" hasCustomPrompt="1"/>
          </p:nvPr>
        </p:nvSpPr>
        <p:spPr>
          <a:xfrm>
            <a:off x="4725551" y="3508177"/>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41" name="Plassholder for tekst 2">
            <a:extLst>
              <a:ext uri="{FF2B5EF4-FFF2-40B4-BE49-F238E27FC236}">
                <a16:creationId xmlns:a16="http://schemas.microsoft.com/office/drawing/2014/main" id="{9B38E6DF-8866-4B89-8C93-F11C3485924E}"/>
              </a:ext>
            </a:extLst>
          </p:cNvPr>
          <p:cNvSpPr>
            <a:spLocks noGrp="1"/>
          </p:cNvSpPr>
          <p:nvPr>
            <p:ph type="body" sz="quarter" idx="23" hasCustomPrompt="1"/>
          </p:nvPr>
        </p:nvSpPr>
        <p:spPr>
          <a:xfrm>
            <a:off x="3631421" y="3963327"/>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2" name="Plassholder for tekst 11">
            <a:extLst>
              <a:ext uri="{FF2B5EF4-FFF2-40B4-BE49-F238E27FC236}">
                <a16:creationId xmlns:a16="http://schemas.microsoft.com/office/drawing/2014/main" id="{E7C0B5AA-676F-4185-93EE-4BE20CA0BFB3}"/>
              </a:ext>
            </a:extLst>
          </p:cNvPr>
          <p:cNvSpPr>
            <a:spLocks noGrp="1"/>
          </p:cNvSpPr>
          <p:nvPr>
            <p:ph type="body" sz="quarter" idx="24" hasCustomPrompt="1"/>
          </p:nvPr>
        </p:nvSpPr>
        <p:spPr>
          <a:xfrm>
            <a:off x="4725551" y="3963327"/>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43" name="Plassholder for tekst 2">
            <a:extLst>
              <a:ext uri="{FF2B5EF4-FFF2-40B4-BE49-F238E27FC236}">
                <a16:creationId xmlns:a16="http://schemas.microsoft.com/office/drawing/2014/main" id="{F4101750-0BBD-4FBA-8812-1EDE535056DE}"/>
              </a:ext>
            </a:extLst>
          </p:cNvPr>
          <p:cNvSpPr>
            <a:spLocks noGrp="1"/>
          </p:cNvSpPr>
          <p:nvPr>
            <p:ph type="body" sz="quarter" idx="25" hasCustomPrompt="1"/>
          </p:nvPr>
        </p:nvSpPr>
        <p:spPr>
          <a:xfrm>
            <a:off x="3631421" y="4418478"/>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4" name="Plassholder for tekst 11">
            <a:extLst>
              <a:ext uri="{FF2B5EF4-FFF2-40B4-BE49-F238E27FC236}">
                <a16:creationId xmlns:a16="http://schemas.microsoft.com/office/drawing/2014/main" id="{53BBB4EE-207B-49F4-9256-418DA95989EC}"/>
              </a:ext>
            </a:extLst>
          </p:cNvPr>
          <p:cNvSpPr>
            <a:spLocks noGrp="1"/>
          </p:cNvSpPr>
          <p:nvPr>
            <p:ph type="body" sz="quarter" idx="26" hasCustomPrompt="1"/>
          </p:nvPr>
        </p:nvSpPr>
        <p:spPr>
          <a:xfrm>
            <a:off x="4725551" y="4418478"/>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45" name="Plassholder for tekst 2">
            <a:extLst>
              <a:ext uri="{FF2B5EF4-FFF2-40B4-BE49-F238E27FC236}">
                <a16:creationId xmlns:a16="http://schemas.microsoft.com/office/drawing/2014/main" id="{CBF2D7C5-BF81-4B6D-A0F0-5CE470B4E459}"/>
              </a:ext>
            </a:extLst>
          </p:cNvPr>
          <p:cNvSpPr>
            <a:spLocks noGrp="1"/>
          </p:cNvSpPr>
          <p:nvPr>
            <p:ph type="body" sz="quarter" idx="27" hasCustomPrompt="1"/>
          </p:nvPr>
        </p:nvSpPr>
        <p:spPr>
          <a:xfrm>
            <a:off x="3631421" y="4873629"/>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6" name="Plassholder for tekst 11">
            <a:extLst>
              <a:ext uri="{FF2B5EF4-FFF2-40B4-BE49-F238E27FC236}">
                <a16:creationId xmlns:a16="http://schemas.microsoft.com/office/drawing/2014/main" id="{F6C53841-CC3B-4FE2-9C94-7CBEB9AB4310}"/>
              </a:ext>
            </a:extLst>
          </p:cNvPr>
          <p:cNvSpPr>
            <a:spLocks noGrp="1"/>
          </p:cNvSpPr>
          <p:nvPr>
            <p:ph type="body" sz="quarter" idx="28" hasCustomPrompt="1"/>
          </p:nvPr>
        </p:nvSpPr>
        <p:spPr>
          <a:xfrm>
            <a:off x="4725551" y="4873629"/>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47" name="Plassholder for tekst 2">
            <a:extLst>
              <a:ext uri="{FF2B5EF4-FFF2-40B4-BE49-F238E27FC236}">
                <a16:creationId xmlns:a16="http://schemas.microsoft.com/office/drawing/2014/main" id="{8D19F4BA-69AD-46A8-BE08-A8A2093B9C77}"/>
              </a:ext>
            </a:extLst>
          </p:cNvPr>
          <p:cNvSpPr>
            <a:spLocks noGrp="1"/>
          </p:cNvSpPr>
          <p:nvPr>
            <p:ph type="body" sz="quarter" idx="29" hasCustomPrompt="1"/>
          </p:nvPr>
        </p:nvSpPr>
        <p:spPr>
          <a:xfrm>
            <a:off x="3631421" y="5328777"/>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8" name="Plassholder for tekst 11">
            <a:extLst>
              <a:ext uri="{FF2B5EF4-FFF2-40B4-BE49-F238E27FC236}">
                <a16:creationId xmlns:a16="http://schemas.microsoft.com/office/drawing/2014/main" id="{260EE36E-CB71-434C-B6F6-FCB4115293B9}"/>
              </a:ext>
            </a:extLst>
          </p:cNvPr>
          <p:cNvSpPr>
            <a:spLocks noGrp="1"/>
          </p:cNvSpPr>
          <p:nvPr>
            <p:ph type="body" sz="quarter" idx="30" hasCustomPrompt="1"/>
          </p:nvPr>
        </p:nvSpPr>
        <p:spPr>
          <a:xfrm>
            <a:off x="4725551" y="5328777"/>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26" name="Plassholder for bunntekst 4">
            <a:extLst>
              <a:ext uri="{FF2B5EF4-FFF2-40B4-BE49-F238E27FC236}">
                <a16:creationId xmlns:a16="http://schemas.microsoft.com/office/drawing/2014/main" id="{B4F1BD67-7347-441C-806B-24D92EDD6403}"/>
              </a:ext>
            </a:extLst>
          </p:cNvPr>
          <p:cNvSpPr>
            <a:spLocks noGrp="1"/>
          </p:cNvSpPr>
          <p:nvPr>
            <p:ph type="ftr" sz="quarter" idx="3"/>
          </p:nvPr>
        </p:nvSpPr>
        <p:spPr>
          <a:xfrm>
            <a:off x="720019" y="6503746"/>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7" name="Plassholder for lysbildenummer 5">
            <a:extLst>
              <a:ext uri="{FF2B5EF4-FFF2-40B4-BE49-F238E27FC236}">
                <a16:creationId xmlns:a16="http://schemas.microsoft.com/office/drawing/2014/main" id="{8D45B882-9436-47CE-9FF7-4029966981E4}"/>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30" name="Plassholder for dato 3">
            <a:extLst>
              <a:ext uri="{FF2B5EF4-FFF2-40B4-BE49-F238E27FC236}">
                <a16:creationId xmlns:a16="http://schemas.microsoft.com/office/drawing/2014/main" id="{9261F49C-0CFD-4753-BCB5-40B5D807DE61}"/>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83087831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32" t="-2"/>
          <a:stretch/>
        </p:blipFill>
        <p:spPr>
          <a:xfrm>
            <a:off x="0" y="1123952"/>
            <a:ext cx="12192000" cy="5185833"/>
          </a:xfrm>
          <a:prstGeom prst="rect">
            <a:avLst/>
          </a:prstGeom>
        </p:spPr>
      </p:pic>
      <p:sp>
        <p:nvSpPr>
          <p:cNvPr id="18" name="Plassholder for tekst 2"/>
          <p:cNvSpPr>
            <a:spLocks noGrp="1"/>
          </p:cNvSpPr>
          <p:nvPr>
            <p:ph type="body" sz="quarter" idx="13" hasCustomPrompt="1"/>
          </p:nvPr>
        </p:nvSpPr>
        <p:spPr>
          <a:xfrm>
            <a:off x="719667" y="1892300"/>
            <a:ext cx="1723563" cy="1277968"/>
          </a:xfrm>
        </p:spPr>
        <p:txBody>
          <a:bodyPr>
            <a:noAutofit/>
          </a:bodyPr>
          <a:lstStyle>
            <a:lvl1pPr marL="0" indent="0" algn="r">
              <a:buNone/>
              <a:defRPr sz="6133"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3776351" y="2329713"/>
            <a:ext cx="7695983" cy="3040175"/>
          </a:xfrm>
        </p:spPr>
        <p:txBody>
          <a:bodyPr>
            <a:normAutofit/>
          </a:bodyPr>
          <a:lstStyle>
            <a:lvl1pPr marL="0" indent="0">
              <a:buFont typeface="Arial" charset="0"/>
              <a:buNone/>
              <a:defRPr sz="2667"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Skilleark – rediger for å legge til tekst</a:t>
            </a:r>
            <a:endParaRPr lang="en-GB" dirty="0"/>
          </a:p>
        </p:txBody>
      </p:sp>
      <p:sp>
        <p:nvSpPr>
          <p:cNvPr id="9" name="Plassholder for bunntekst 4">
            <a:extLst>
              <a:ext uri="{FF2B5EF4-FFF2-40B4-BE49-F238E27FC236}">
                <a16:creationId xmlns:a16="http://schemas.microsoft.com/office/drawing/2014/main" id="{7DA3A926-1858-4C17-9421-A89F644E8A0B}"/>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FFEB062-5CF6-4893-81AF-50D90313009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68C07AA5-9821-49B8-BBDF-0349A12CFE16}"/>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30935980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2667"/>
            </a:lvl1pPr>
          </a:lstStyle>
          <a:p>
            <a:r>
              <a:rPr lang="nb-NO"/>
              <a:t>Klikk for å redigere tittelstil</a:t>
            </a:r>
            <a:endParaRPr lang="en-GB" dirty="0"/>
          </a:p>
        </p:txBody>
      </p:sp>
      <p:sp>
        <p:nvSpPr>
          <p:cNvPr id="3" name="Plassholder for innhold 2"/>
          <p:cNvSpPr>
            <a:spLocks noGrp="1"/>
          </p:cNvSpPr>
          <p:nvPr>
            <p:ph idx="1" hasCustomPrompt="1"/>
          </p:nvPr>
        </p:nvSpPr>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7" name="Plassholder for bunntekst 4">
            <a:extLst>
              <a:ext uri="{FF2B5EF4-FFF2-40B4-BE49-F238E27FC236}">
                <a16:creationId xmlns:a16="http://schemas.microsoft.com/office/drawing/2014/main" id="{9C1B81C0-98B5-48B7-973D-C1D513F21F5D}"/>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67341BB9-DDCE-4A58-A817-2399063DC8B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28F03B5C-FC7A-4846-86FD-418F40C41590}"/>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261736166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obj" preserve="1">
  <p:cSld name="Standard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4832"/>
            <a:ext cx="10752667" cy="768349"/>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7"/>
            <a:ext cx="10752315" cy="4224867"/>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9" name="Bilde 8" descr="Logo">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29590288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obj" preserve="1">
  <p:cSld name="1_Standard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4832"/>
            <a:ext cx="10752667" cy="768349"/>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7"/>
            <a:ext cx="10752315" cy="4224867"/>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9" name="Bilde 8" descr="Logo">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254720000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a:xfrm>
            <a:off x="719667" y="1132295"/>
            <a:ext cx="10752667" cy="760711"/>
          </a:xfrm>
        </p:spPr>
        <p:txBody>
          <a:bodyPr>
            <a:normAutofit/>
          </a:bodyPr>
          <a:lstStyle>
            <a:lvl1pPr>
              <a:defRPr sz="2667"/>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7"/>
            <a:ext cx="5183717" cy="4224867"/>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6298720" y="2084917"/>
            <a:ext cx="5183717" cy="4224868"/>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0" name="Plassholder for bunntekst 4">
            <a:extLst>
              <a:ext uri="{FF2B5EF4-FFF2-40B4-BE49-F238E27FC236}">
                <a16:creationId xmlns:a16="http://schemas.microsoft.com/office/drawing/2014/main" id="{35721DF1-7A8B-478E-A6C9-03A5422F027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88A508FC-05D2-4D67-80E3-3B4BBA89567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889AF121-C760-4D26-9E4A-005888365975}"/>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4170150853"/>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Standard to-spalter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6556"/>
            <a:ext cx="10752667" cy="771491"/>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5955" y="2092003"/>
            <a:ext cx="5187429" cy="4217783"/>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6288618" y="2092003"/>
            <a:ext cx="5183716" cy="4217783"/>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9B14855E-C050-4A5C-B6B2-0758E75647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1063559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gram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82"/>
            <a:ext cx="5103284" cy="4583305"/>
          </a:xfrm>
          <a:solidFill>
            <a:schemeClr val="tx1"/>
          </a:soli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B5CE47AA-9222-8B41-B1D2-4A116B5AC9B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304084259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_Standard to-spalter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6556"/>
            <a:ext cx="10752667" cy="771491"/>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5955" y="2092003"/>
            <a:ext cx="5187429" cy="4217783"/>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6288618" y="2092003"/>
            <a:ext cx="5183716" cy="4217783"/>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9B14855E-C050-4A5C-B6B2-0758E75647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33592204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3951"/>
            <a:ext cx="10752667" cy="772800"/>
          </a:xfrm>
        </p:spPr>
        <p:txBody>
          <a:bodyPr/>
          <a:lstStyle/>
          <a:p>
            <a:r>
              <a:rPr lang="nb-NO"/>
              <a:t>Klikk for å redigere tittelstil</a:t>
            </a:r>
            <a:endParaRPr lang="en-GB" dirty="0"/>
          </a:p>
        </p:txBody>
      </p:sp>
      <p:sp>
        <p:nvSpPr>
          <p:cNvPr id="13" name="Plassholder for bunntekst 4">
            <a:extLst>
              <a:ext uri="{FF2B5EF4-FFF2-40B4-BE49-F238E27FC236}">
                <a16:creationId xmlns:a16="http://schemas.microsoft.com/office/drawing/2014/main" id="{69EDFFDD-D0ED-47EB-999B-BBA6D6F6565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E78C325C-A7D5-486F-86DF-4184D5FF463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DAB769AD-7851-4B26-B3B3-6AE6BCB3E51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72553130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Tittel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43415"/>
            <a:ext cx="10752667" cy="749591"/>
          </a:xfrm>
        </p:spPr>
        <p:txBody>
          <a:bodyPr>
            <a:normAutofit/>
          </a:bodyPr>
          <a:lstStyle>
            <a:lvl1pPr>
              <a:defRPr sz="2667">
                <a:solidFill>
                  <a:schemeClr val="bg1"/>
                </a:solidFill>
              </a:defRPr>
            </a:lvl1pPr>
          </a:lstStyle>
          <a:p>
            <a:r>
              <a:rPr lang="nb-NO"/>
              <a:t>Klikk for å redigere tittelstil</a:t>
            </a:r>
            <a:endParaRPr lang="en-GB" dirty="0"/>
          </a:p>
        </p:txBody>
      </p:sp>
      <p:pic>
        <p:nvPicPr>
          <p:cNvPr id="9" name="Bilde 8" descr="Logo">
            <a:extLst>
              <a:ext uri="{FF2B5EF4-FFF2-40B4-BE49-F238E27FC236}">
                <a16:creationId xmlns:a16="http://schemas.microsoft.com/office/drawing/2014/main" id="{F56DEC93-A373-41EF-92D7-F42D98465E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76132863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Tittel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43415"/>
            <a:ext cx="10752667" cy="749591"/>
          </a:xfrm>
        </p:spPr>
        <p:txBody>
          <a:bodyPr>
            <a:normAutofit/>
          </a:bodyPr>
          <a:lstStyle>
            <a:lvl1pPr>
              <a:defRPr sz="2667">
                <a:solidFill>
                  <a:schemeClr val="bg1"/>
                </a:solidFill>
              </a:defRPr>
            </a:lvl1pPr>
          </a:lstStyle>
          <a:p>
            <a:r>
              <a:rPr lang="nb-NO"/>
              <a:t>Klikk for å redigere tittelstil</a:t>
            </a:r>
            <a:endParaRPr lang="en-GB" dirty="0"/>
          </a:p>
        </p:txBody>
      </p:sp>
      <p:pic>
        <p:nvPicPr>
          <p:cNvPr id="9" name="Bilde 8" descr="Logo">
            <a:extLst>
              <a:ext uri="{FF2B5EF4-FFF2-40B4-BE49-F238E27FC236}">
                <a16:creationId xmlns:a16="http://schemas.microsoft.com/office/drawing/2014/main" id="{F56DEC93-A373-41EF-92D7-F42D98465E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34305852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7" name="Plassholder for bunntekst 4">
            <a:extLst>
              <a:ext uri="{FF2B5EF4-FFF2-40B4-BE49-F238E27FC236}">
                <a16:creationId xmlns:a16="http://schemas.microsoft.com/office/drawing/2014/main" id="{F473EDF2-4BF9-4CD1-A6FD-2936C2626AB7}"/>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3FB8C90B-5C36-46B6-9FB6-3B5F161FF71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993C6054-B029-4798-9DD3-2A6E990AFCA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40209085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Tom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9" name="Bilde 8" descr="Logo">
            <a:extLst>
              <a:ext uri="{FF2B5EF4-FFF2-40B4-BE49-F238E27FC236}">
                <a16:creationId xmlns:a16="http://schemas.microsoft.com/office/drawing/2014/main" id="{0BFBE638-C843-4CFC-AA94-7FCDADBEA7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83811004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1_Tom (mørk)">
    <p:bg>
      <p:bgPr>
        <a:solidFill>
          <a:schemeClr val="tx1"/>
        </a:solidFill>
        <a:effectLst/>
      </p:bgPr>
    </p:bg>
    <p:spTree>
      <p:nvGrpSpPr>
        <p:cNvPr id="1" name=""/>
        <p:cNvGrpSpPr/>
        <p:nvPr/>
      </p:nvGrpSpPr>
      <p:grpSpPr>
        <a:xfrm>
          <a:off x="0" y="0"/>
          <a:ext cx="0" cy="0"/>
          <a:chOff x="0" y="0"/>
          <a:chExt cx="0" cy="0"/>
        </a:xfrm>
      </p:grpSpPr>
      <p:pic>
        <p:nvPicPr>
          <p:cNvPr id="9" name="Bilde 8" descr="Logo">
            <a:extLst>
              <a:ext uri="{FF2B5EF4-FFF2-40B4-BE49-F238E27FC236}">
                <a16:creationId xmlns:a16="http://schemas.microsoft.com/office/drawing/2014/main" id="{0BFBE638-C843-4CFC-AA94-7FCDADBEA7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112896504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2" y="1123951"/>
            <a:ext cx="12191999" cy="5185835"/>
          </a:xfrm>
          <a:prstGeom prst="rect">
            <a:avLst/>
          </a:prstGeom>
          <a:solidFill>
            <a:schemeClr val="bg2"/>
          </a:solidFill>
        </p:spPr>
        <p:txBody>
          <a:bodyPr/>
          <a:lstStyle>
            <a:lvl1pPr marL="0" indent="0" algn="ctr">
              <a:buNone/>
              <a:defRPr>
                <a:solidFill>
                  <a:schemeClr val="tx1"/>
                </a:solidFill>
              </a:defRPr>
            </a:lvl1pPr>
          </a:lstStyle>
          <a:p>
            <a:r>
              <a:rPr lang="nb-NO" noProof="0"/>
              <a:t>Klikk på ikonet for å legge til et bilde</a:t>
            </a:r>
            <a:endParaRPr lang="nb-NO" noProof="0" dirty="0"/>
          </a:p>
        </p:txBody>
      </p:sp>
      <p:sp>
        <p:nvSpPr>
          <p:cNvPr id="8" name="Title 1"/>
          <p:cNvSpPr>
            <a:spLocks noGrp="1"/>
          </p:cNvSpPr>
          <p:nvPr>
            <p:ph type="title" hasCustomPrompt="1"/>
          </p:nvPr>
        </p:nvSpPr>
        <p:spPr>
          <a:xfrm>
            <a:off x="-1" y="1892300"/>
            <a:ext cx="12192001" cy="1152701"/>
          </a:xfrm>
          <a:prstGeom prst="rect">
            <a:avLst/>
          </a:prstGeom>
          <a:noFill/>
        </p:spPr>
        <p:txBody>
          <a:bodyPr wrap="square" tIns="360000" bIns="360000" anchor="ctr">
            <a:noAutofit/>
          </a:bodyPr>
          <a:lstStyle>
            <a:lvl1pPr algn="ctr">
              <a:defRPr sz="2667" b="1" baseline="0">
                <a:solidFill>
                  <a:schemeClr val="tx1"/>
                </a:solidFill>
              </a:defRPr>
            </a:lvl1pPr>
          </a:lstStyle>
          <a:p>
            <a:r>
              <a:rPr lang="nb-NO" noProof="0" dirty="0"/>
              <a:t>Rediger for å legge til tekst</a:t>
            </a:r>
          </a:p>
        </p:txBody>
      </p:sp>
      <p:sp>
        <p:nvSpPr>
          <p:cNvPr id="12" name="Plassholder for bunntekst 4">
            <a:extLst>
              <a:ext uri="{FF2B5EF4-FFF2-40B4-BE49-F238E27FC236}">
                <a16:creationId xmlns:a16="http://schemas.microsoft.com/office/drawing/2014/main" id="{ABF2C42B-D4FB-4975-8F0D-BFC309176E4A}"/>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96095BD4-5691-4E16-A5E0-1560CCD49839}"/>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F606A52-D097-40B7-A6B0-B247912908E6}"/>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10337163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488015" y="1892301"/>
            <a:ext cx="9210340" cy="2304697"/>
          </a:xfrm>
        </p:spPr>
        <p:txBody>
          <a:bodyPr anchor="b" anchorCtr="0">
            <a:normAutofit/>
          </a:bodyPr>
          <a:lstStyle>
            <a:lvl1pPr marL="0" indent="0" algn="ctr">
              <a:lnSpc>
                <a:spcPct val="100000"/>
              </a:lnSpc>
              <a:buNone/>
              <a:defRPr sz="2667" b="1"/>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488016" y="4580996"/>
            <a:ext cx="9215969" cy="1153053"/>
          </a:xfrm>
        </p:spPr>
        <p:txBody>
          <a:bodyPr>
            <a:normAutofit/>
          </a:bodyPr>
          <a:lstStyle>
            <a:lvl1pPr marL="0" indent="0" algn="ctr">
              <a:buNone/>
              <a:defRPr sz="1467"/>
            </a:lvl1pPr>
          </a:lstStyle>
          <a:p>
            <a:pPr lvl="0"/>
            <a:r>
              <a:rPr lang="nb-NO" dirty="0"/>
              <a:t>Rediger for å legge kilde</a:t>
            </a:r>
            <a:endParaRPr lang="en-GB" dirty="0"/>
          </a:p>
        </p:txBody>
      </p:sp>
      <p:sp>
        <p:nvSpPr>
          <p:cNvPr id="13" name="Plassholder for bunntekst 4">
            <a:extLst>
              <a:ext uri="{FF2B5EF4-FFF2-40B4-BE49-F238E27FC236}">
                <a16:creationId xmlns:a16="http://schemas.microsoft.com/office/drawing/2014/main" id="{B6F6A0A0-65AB-42AE-84E7-C90B128E820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F417AF7F-8319-4BA6-92F1-109CDAC2B995}"/>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6CF08D2B-9038-4DB2-86B1-659E76809AB1}"/>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240647694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Sitat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13" name="Bilde 12" descr="Logo">
            <a:extLst>
              <a:ext uri="{FF2B5EF4-FFF2-40B4-BE49-F238E27FC236}">
                <a16:creationId xmlns:a16="http://schemas.microsoft.com/office/drawing/2014/main" id="{5B9414BE-B66A-4AAC-88A6-D8675B14EF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488015" y="1892301"/>
            <a:ext cx="9210340" cy="2334684"/>
          </a:xfrm>
        </p:spPr>
        <p:txBody>
          <a:bodyPr anchor="b" anchorCtr="0">
            <a:normAutofit/>
          </a:bodyPr>
          <a:lstStyle>
            <a:lvl1pPr marL="0" indent="0" algn="ctr">
              <a:lnSpc>
                <a:spcPct val="100000"/>
              </a:lnSpc>
              <a:buNone/>
              <a:defRPr sz="2667"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488016" y="4517270"/>
            <a:ext cx="9215969" cy="1216780"/>
          </a:xfrm>
        </p:spPr>
        <p:txBody>
          <a:bodyPr>
            <a:normAutofit/>
          </a:bodyPr>
          <a:lstStyle>
            <a:lvl1pPr marL="0" indent="0" algn="ctr">
              <a:buNone/>
              <a:defRPr sz="1467">
                <a:solidFill>
                  <a:schemeClr val="bg1"/>
                </a:solidFill>
              </a:defRPr>
            </a:lvl1pPr>
          </a:lstStyle>
          <a:p>
            <a:pPr lvl="0"/>
            <a:r>
              <a:rPr lang="nb-NO" dirty="0"/>
              <a:t>Rediger for å legge kilde</a:t>
            </a:r>
            <a:endParaRPr lang="en-GB" dirty="0"/>
          </a:p>
        </p:txBody>
      </p:sp>
    </p:spTree>
    <p:extLst>
      <p:ext uri="{BB962C8B-B14F-4D97-AF65-F5344CB8AC3E}">
        <p14:creationId xmlns:p14="http://schemas.microsoft.com/office/powerpoint/2010/main" val="1397665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tekstboks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3D9FAB23-1BAD-ED40-A895-C2258D99DFB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8"/>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82"/>
            <a:ext cx="3412068" cy="4583305"/>
          </a:xfrm>
          <a:solidFill>
            <a:schemeClr val="accent5"/>
          </a:solidFill>
        </p:spPr>
        <p:txBody>
          <a:bodyPr lIns="287915" tIns="239935" rIns="287915"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82"/>
            <a:ext cx="3412068" cy="4583305"/>
          </a:xfrm>
          <a:solidFill>
            <a:schemeClr val="accent5"/>
          </a:solidFill>
        </p:spPr>
        <p:txBody>
          <a:bodyPr lIns="287915" tIns="239935" rIns="287915"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82"/>
            <a:ext cx="3412068" cy="4583305"/>
          </a:xfrm>
          <a:solidFill>
            <a:schemeClr val="accent5"/>
          </a:solidFill>
        </p:spPr>
        <p:txBody>
          <a:bodyPr lIns="287915" tIns="239935" rIns="287915"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20" name="Bilde 19"/>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5943394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_Sitat (mørk)">
    <p:bg>
      <p:bgPr>
        <a:solidFill>
          <a:schemeClr val="tx1"/>
        </a:solidFill>
        <a:effectLst/>
      </p:bgPr>
    </p:bg>
    <p:spTree>
      <p:nvGrpSpPr>
        <p:cNvPr id="1" name=""/>
        <p:cNvGrpSpPr/>
        <p:nvPr/>
      </p:nvGrpSpPr>
      <p:grpSpPr>
        <a:xfrm>
          <a:off x="0" y="0"/>
          <a:ext cx="0" cy="0"/>
          <a:chOff x="0" y="0"/>
          <a:chExt cx="0" cy="0"/>
        </a:xfrm>
      </p:grpSpPr>
      <p:pic>
        <p:nvPicPr>
          <p:cNvPr id="13" name="Bilde 12" descr="Logo">
            <a:extLst>
              <a:ext uri="{FF2B5EF4-FFF2-40B4-BE49-F238E27FC236}">
                <a16:creationId xmlns:a16="http://schemas.microsoft.com/office/drawing/2014/main" id="{5B9414BE-B66A-4AAC-88A6-D8675B14EF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488015" y="1892301"/>
            <a:ext cx="9210340" cy="2334684"/>
          </a:xfrm>
        </p:spPr>
        <p:txBody>
          <a:bodyPr anchor="b" anchorCtr="0">
            <a:normAutofit/>
          </a:bodyPr>
          <a:lstStyle>
            <a:lvl1pPr marL="0" indent="0" algn="ctr">
              <a:lnSpc>
                <a:spcPct val="100000"/>
              </a:lnSpc>
              <a:buNone/>
              <a:defRPr sz="2667"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488016" y="4517270"/>
            <a:ext cx="9215969" cy="1216780"/>
          </a:xfrm>
        </p:spPr>
        <p:txBody>
          <a:bodyPr>
            <a:normAutofit/>
          </a:bodyPr>
          <a:lstStyle>
            <a:lvl1pPr marL="0" indent="0" algn="ctr">
              <a:buNone/>
              <a:defRPr sz="1467">
                <a:solidFill>
                  <a:schemeClr val="bg1"/>
                </a:solidFill>
              </a:defRPr>
            </a:lvl1pPr>
          </a:lstStyle>
          <a:p>
            <a:pPr lvl="0"/>
            <a:r>
              <a:rPr lang="nb-NO" dirty="0"/>
              <a:t>Rediger for å legge kilde</a:t>
            </a:r>
            <a:endParaRPr lang="en-GB" dirty="0"/>
          </a:p>
        </p:txBody>
      </p:sp>
    </p:spTree>
    <p:extLst>
      <p:ext uri="{BB962C8B-B14F-4D97-AF65-F5344CB8AC3E}">
        <p14:creationId xmlns:p14="http://schemas.microsoft.com/office/powerpoint/2010/main" val="11148611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719667" y="1119500"/>
            <a:ext cx="5376333" cy="772800"/>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7"/>
            <a:ext cx="5376333" cy="4224867"/>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6288618" y="1123952"/>
            <a:ext cx="5903383" cy="5185833"/>
          </a:xfrm>
          <a:solidFill>
            <a:schemeClr val="bg2"/>
          </a:solidFill>
        </p:spPr>
        <p:txBody>
          <a:bodyPr/>
          <a:lstStyle>
            <a:lvl1pPr marL="0" indent="0" algn="ctr">
              <a:buNone/>
              <a:defRPr/>
            </a:lvl1pPr>
          </a:lstStyle>
          <a:p>
            <a:r>
              <a:rPr lang="nb-NO"/>
              <a:t>Klikk på ikonet for å legge til et bilde</a:t>
            </a:r>
            <a:endParaRPr lang="en-GB" dirty="0"/>
          </a:p>
        </p:txBody>
      </p:sp>
      <p:sp>
        <p:nvSpPr>
          <p:cNvPr id="12" name="Plassholder for bunntekst 4">
            <a:extLst>
              <a:ext uri="{FF2B5EF4-FFF2-40B4-BE49-F238E27FC236}">
                <a16:creationId xmlns:a16="http://schemas.microsoft.com/office/drawing/2014/main" id="{443BAC51-CF2C-4B04-8714-60D456195D4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F29601FA-15DB-4C06-BDB2-64B49EC0CD8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44C63A2-338A-49BD-B307-EA96B646DA86}"/>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14185135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Tekst + bilde A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3951"/>
            <a:ext cx="5376333" cy="769055"/>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8"/>
            <a:ext cx="5376333" cy="42248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6288618" y="1123951"/>
            <a:ext cx="5903383" cy="52324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11" name="Bilde 10" descr="Logo">
            <a:extLst>
              <a:ext uri="{FF2B5EF4-FFF2-40B4-BE49-F238E27FC236}">
                <a16:creationId xmlns:a16="http://schemas.microsoft.com/office/drawing/2014/main" id="{0E9F7893-00C9-44E2-A0EF-3E947CD5BB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37981615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Tekst + bilde A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3951"/>
            <a:ext cx="5376333" cy="769055"/>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8"/>
            <a:ext cx="5376333" cy="42248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6288618" y="1123951"/>
            <a:ext cx="5903383" cy="52324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11" name="Bilde 10" descr="Logo">
            <a:extLst>
              <a:ext uri="{FF2B5EF4-FFF2-40B4-BE49-F238E27FC236}">
                <a16:creationId xmlns:a16="http://schemas.microsoft.com/office/drawing/2014/main" id="{0E9F7893-00C9-44E2-A0EF-3E947CD5BB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7993163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123952"/>
            <a:ext cx="6096000" cy="5185833"/>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6288619" y="1123952"/>
            <a:ext cx="5183715" cy="768349"/>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6288619" y="2084918"/>
            <a:ext cx="5183715" cy="4224868"/>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9" name="Plassholder for bunntekst 4">
            <a:extLst>
              <a:ext uri="{FF2B5EF4-FFF2-40B4-BE49-F238E27FC236}">
                <a16:creationId xmlns:a16="http://schemas.microsoft.com/office/drawing/2014/main" id="{D5D91E06-BA4E-4DD5-8AFE-E7A545481769}"/>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C96C1E0-3252-4DE0-B0EF-BAF88CC8D67D}"/>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A10DAD3B-83C7-44E8-9FCB-C60504B3D34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113292428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ekst + bilde B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119500"/>
            <a:ext cx="6096000" cy="5236851"/>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6288618" y="1119500"/>
            <a:ext cx="5183716" cy="772800"/>
          </a:xfrm>
        </p:spPr>
        <p:txBody>
          <a:bodyPr>
            <a:normAutofit/>
          </a:bodyPr>
          <a:lstStyle>
            <a:lvl1pPr>
              <a:defRPr sz="24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6288619" y="2084919"/>
            <a:ext cx="5183715" cy="42248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1720A19F-00CF-40E5-B17D-5C292FFE5B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41140475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Tekst + bilde B (mørk)">
    <p:bg>
      <p:bgPr>
        <a:solidFill>
          <a:schemeClr val="tx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119500"/>
            <a:ext cx="6096000" cy="5236851"/>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6288618" y="1119500"/>
            <a:ext cx="5183716" cy="772800"/>
          </a:xfrm>
        </p:spPr>
        <p:txBody>
          <a:bodyPr>
            <a:normAutofit/>
          </a:bodyPr>
          <a:lstStyle>
            <a:lvl1pPr>
              <a:defRPr sz="24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6288619" y="2084919"/>
            <a:ext cx="5183715" cy="42248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1720A19F-00CF-40E5-B17D-5C292FFE5B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23383066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6288617" y="5758606"/>
            <a:ext cx="5903383" cy="550177"/>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6288618" y="1123951"/>
            <a:ext cx="5903383" cy="4634651"/>
          </a:xfrm>
          <a:solidFill>
            <a:schemeClr val="accent5"/>
          </a:solidFill>
        </p:spPr>
        <p:txBody>
          <a:bodyPr lIns="216000" tIns="180000" rIns="576000" bIns="144000"/>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6288617" y="5948898"/>
            <a:ext cx="5903383" cy="169596"/>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1123951"/>
            <a:ext cx="6288615" cy="5184832"/>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extLst>
      <p:ext uri="{BB962C8B-B14F-4D97-AF65-F5344CB8AC3E}">
        <p14:creationId xmlns:p14="http://schemas.microsoft.com/office/powerpoint/2010/main" val="6282346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Medie + tekstboks gradering">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6288617" y="5758606"/>
            <a:ext cx="5903383" cy="550177"/>
          </a:xfrm>
          <a:prstGeom prst="rect">
            <a:avLst/>
          </a:prstGeom>
          <a:gradFill>
            <a:gsLst>
              <a:gs pos="0">
                <a:schemeClr val="tx1"/>
              </a:gs>
              <a:gs pos="100000">
                <a:srgbClr val="0D2D4C"/>
              </a:gs>
            </a:gsLst>
            <a:lin ang="0" scaled="0"/>
          </a:gradFill>
        </p:spPr>
        <p:txBody>
          <a:bodyPr vert="horz" lIns="288000" tIns="288000" rIns="768000" bIns="192000" rtlCol="0">
            <a:normAutofit fontScale="25000" lnSpcReduction="20000"/>
          </a:bodyPr>
          <a:lstStyle/>
          <a:p>
            <a:pPr marL="191995" lvl="0" indent="-191995" defTabSz="1219170" eaLnBrk="1" latinLnBrk="0" hangingPunct="1">
              <a:lnSpc>
                <a:spcPct val="100000"/>
              </a:lnSpc>
              <a:spcBef>
                <a:spcPts val="1333"/>
              </a:spcBef>
              <a:buFont typeface="Arial"/>
              <a:buChar char="•"/>
            </a:pPr>
            <a:endParaRPr lang="en-GB" sz="2267">
              <a:solidFill>
                <a:schemeClr val="bg1"/>
              </a:solidFill>
              <a:latin typeface="Verdana" charset="0"/>
              <a:ea typeface="Verdana" charset="0"/>
            </a:endParaRPr>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6288618" y="1123951"/>
            <a:ext cx="5903383" cy="4634651"/>
          </a:xfrm>
          <a:gradFill>
            <a:gsLst>
              <a:gs pos="0">
                <a:schemeClr val="tx1"/>
              </a:gs>
              <a:gs pos="100000">
                <a:srgbClr val="0D2D4C"/>
              </a:gs>
            </a:gsLst>
            <a:lin ang="0" scaled="0"/>
          </a:gra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6288617" y="5948898"/>
            <a:ext cx="5903383" cy="169596"/>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1" y="1123951"/>
            <a:ext cx="6288617" cy="5184832"/>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extLst>
      <p:ext uri="{BB962C8B-B14F-4D97-AF65-F5344CB8AC3E}">
        <p14:creationId xmlns:p14="http://schemas.microsoft.com/office/powerpoint/2010/main" val="333834169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Medie + tekstboks sort">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6288617" y="5758606"/>
            <a:ext cx="5903383" cy="550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solidFill>
                <a:schemeClr val="bg1"/>
              </a:solidFill>
            </a:endParaRPr>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6288617" y="5948898"/>
            <a:ext cx="5903383" cy="169596"/>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1123951"/>
            <a:ext cx="6288616" cy="5184832"/>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
        <p:nvSpPr>
          <p:cNvPr id="9" name="Plassholder for innhold 2">
            <a:extLst>
              <a:ext uri="{FF2B5EF4-FFF2-40B4-BE49-F238E27FC236}">
                <a16:creationId xmlns:a16="http://schemas.microsoft.com/office/drawing/2014/main" id="{ACF2B6F9-2416-46EF-B973-5F7B5B2CFD54}"/>
              </a:ext>
            </a:extLst>
          </p:cNvPr>
          <p:cNvSpPr>
            <a:spLocks noGrp="1"/>
          </p:cNvSpPr>
          <p:nvPr>
            <p:ph idx="1" hasCustomPrompt="1"/>
          </p:nvPr>
        </p:nvSpPr>
        <p:spPr>
          <a:xfrm>
            <a:off x="6288618" y="1123951"/>
            <a:ext cx="5903383" cy="4634651"/>
          </a:xfrm>
          <a:solidFill>
            <a:schemeClr val="tx1"/>
          </a:soli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1529269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tekstboks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CF4AAED3-0CE2-B747-9027-661D1B4B07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8"/>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82"/>
            <a:ext cx="3412068" cy="4583305"/>
          </a:xfrm>
          <a:gradFill>
            <a:gsLst>
              <a:gs pos="0">
                <a:schemeClr val="tx1"/>
              </a:gs>
              <a:gs pos="100000">
                <a:srgbClr val="0D2D4C"/>
              </a:gs>
            </a:gsLst>
            <a:lin ang="0" scaled="0"/>
          </a:gra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82"/>
            <a:ext cx="3412068" cy="4583305"/>
          </a:xfrm>
          <a:gradFill>
            <a:gsLst>
              <a:gs pos="0">
                <a:schemeClr val="tx1"/>
              </a:gs>
              <a:gs pos="100000">
                <a:srgbClr val="0D2D4C"/>
              </a:gs>
            </a:gsLst>
            <a:lin ang="0" scaled="0"/>
          </a:gra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82"/>
            <a:ext cx="3412068" cy="4583305"/>
          </a:xfrm>
          <a:gradFill>
            <a:gsLst>
              <a:gs pos="0">
                <a:schemeClr val="tx1"/>
              </a:gs>
              <a:gs pos="100000">
                <a:srgbClr val="0D2D4C"/>
              </a:gs>
            </a:gsLst>
            <a:lin ang="0" scaled="0"/>
          </a:gra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7211299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Hovedpoeng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719667" y="6503742"/>
            <a:ext cx="9210340" cy="178287"/>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fld id="{71CF5760-0137-4D42-83E3-B092B0912E30}" type="datetime1">
              <a:rPr lang="nb-NO" smtClean="0"/>
              <a:t>27.06.2023</a:t>
            </a:fld>
            <a:endParaRPr lang="en-GB" dirty="0"/>
          </a:p>
        </p:txBody>
      </p:sp>
      <p:sp>
        <p:nvSpPr>
          <p:cNvPr id="24" name="Plassholder for tekst 26">
            <a:extLst>
              <a:ext uri="{FF2B5EF4-FFF2-40B4-BE49-F238E27FC236}">
                <a16:creationId xmlns:a16="http://schemas.microsoft.com/office/drawing/2014/main" id="{77A04AD1-0290-43A7-8525-94B36A3E9D0D}"/>
              </a:ext>
            </a:extLst>
          </p:cNvPr>
          <p:cNvSpPr>
            <a:spLocks noGrp="1"/>
          </p:cNvSpPr>
          <p:nvPr>
            <p:ph type="body" sz="quarter" idx="14" hasCustomPrompt="1"/>
          </p:nvPr>
        </p:nvSpPr>
        <p:spPr>
          <a:xfrm>
            <a:off x="1145469" y="2537798"/>
            <a:ext cx="4757915" cy="1356484"/>
          </a:xfrm>
          <a:prstGeom prst="rect">
            <a:avLst/>
          </a:prstGeom>
          <a:ln>
            <a:solidFill>
              <a:schemeClr val="tx1"/>
            </a:solidFill>
          </a:ln>
        </p:spPr>
        <p:txBody>
          <a:bodyPr lIns="50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a:t>Legg </a:t>
            </a:r>
            <a:r>
              <a:rPr lang="en-US" dirty="0" err="1"/>
              <a:t>til</a:t>
            </a:r>
            <a:r>
              <a:rPr lang="en-US" dirty="0"/>
              <a:t> </a:t>
            </a:r>
            <a:r>
              <a:rPr lang="en-US" dirty="0" err="1"/>
              <a:t>tekst</a:t>
            </a:r>
            <a:endParaRPr lang="en-US" dirty="0"/>
          </a:p>
        </p:txBody>
      </p:sp>
      <p:sp>
        <p:nvSpPr>
          <p:cNvPr id="25" name="Plassholder for tekst 7">
            <a:extLst>
              <a:ext uri="{FF2B5EF4-FFF2-40B4-BE49-F238E27FC236}">
                <a16:creationId xmlns:a16="http://schemas.microsoft.com/office/drawing/2014/main" id="{5B45E2F8-10BB-4CE2-BFCD-5E734C8C4B89}"/>
              </a:ext>
            </a:extLst>
          </p:cNvPr>
          <p:cNvSpPr>
            <a:spLocks noGrp="1"/>
          </p:cNvSpPr>
          <p:nvPr>
            <p:ph type="body" sz="quarter" idx="22" hasCustomPrompt="1"/>
          </p:nvPr>
        </p:nvSpPr>
        <p:spPr>
          <a:xfrm>
            <a:off x="2188848" y="2315741"/>
            <a:ext cx="2671157" cy="426544"/>
          </a:xfrm>
          <a:solidFill>
            <a:schemeClr val="bg1"/>
          </a:solidFill>
        </p:spPr>
        <p:txBody>
          <a:bodyPr anchor="ctr">
            <a:noAutofit/>
          </a:bodyPr>
          <a:lstStyle>
            <a:lvl1pPr marL="0" indent="0" algn="ctr">
              <a:buNone/>
              <a:defRPr sz="1867"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26" name="Plassholder for tekst 28">
            <a:extLst>
              <a:ext uri="{FF2B5EF4-FFF2-40B4-BE49-F238E27FC236}">
                <a16:creationId xmlns:a16="http://schemas.microsoft.com/office/drawing/2014/main" id="{ECA7A695-D1CC-49F0-A2E7-3A73F80B6867}"/>
              </a:ext>
            </a:extLst>
          </p:cNvPr>
          <p:cNvSpPr>
            <a:spLocks noGrp="1" noChangeAspect="1"/>
          </p:cNvSpPr>
          <p:nvPr>
            <p:ph type="body" sz="quarter" idx="15" hasCustomPrompt="1"/>
          </p:nvPr>
        </p:nvSpPr>
        <p:spPr>
          <a:xfrm>
            <a:off x="720019" y="2831864"/>
            <a:ext cx="720000" cy="720000"/>
          </a:xfrm>
          <a:prstGeom prst="ellipse">
            <a:avLst/>
          </a:prstGeom>
          <a:solidFill>
            <a:schemeClr val="tx2">
              <a:lumMod val="75000"/>
            </a:schemeClr>
          </a:solidFill>
          <a:ln w="41275">
            <a:noFill/>
          </a:ln>
        </p:spPr>
        <p:txBody>
          <a:bodyPr anchor="ctr">
            <a:noAutofit/>
          </a:bodyPr>
          <a:lstStyle>
            <a:lvl1pPr marL="0" indent="0" algn="ctr">
              <a:buNone/>
              <a:defRPr sz="3200" b="1">
                <a:solidFill>
                  <a:schemeClr val="bg1"/>
                </a:solidFill>
              </a:defRPr>
            </a:lvl1pPr>
          </a:lstStyle>
          <a:p>
            <a:pPr lvl="0"/>
            <a:r>
              <a:rPr lang="nb-NO" dirty="0"/>
              <a:t> </a:t>
            </a:r>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720019" y="5972879"/>
            <a:ext cx="10751637" cy="348021"/>
          </a:xfrm>
          <a:solidFill>
            <a:schemeClr val="tx2">
              <a:lumMod val="75000"/>
            </a:schemeClr>
          </a:solidFill>
        </p:spPr>
        <p:txBody>
          <a:bodyPr anchor="ctr">
            <a:noAutofit/>
          </a:bodyPr>
          <a:lstStyle>
            <a:lvl1pPr marL="0" indent="0" algn="ctr">
              <a:buNone/>
              <a:defRPr sz="1333"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2" name="Plassholder for tekst 26">
            <a:extLst>
              <a:ext uri="{FF2B5EF4-FFF2-40B4-BE49-F238E27FC236}">
                <a16:creationId xmlns:a16="http://schemas.microsoft.com/office/drawing/2014/main" id="{7B92C022-2569-483E-8FE1-0B1E181A0B76}"/>
              </a:ext>
            </a:extLst>
          </p:cNvPr>
          <p:cNvSpPr>
            <a:spLocks noGrp="1"/>
          </p:cNvSpPr>
          <p:nvPr>
            <p:ph type="body" sz="quarter" idx="23" hasCustomPrompt="1"/>
          </p:nvPr>
        </p:nvSpPr>
        <p:spPr>
          <a:xfrm>
            <a:off x="1145469" y="4341733"/>
            <a:ext cx="4757915" cy="1356484"/>
          </a:xfrm>
          <a:prstGeom prst="rect">
            <a:avLst/>
          </a:prstGeom>
          <a:ln>
            <a:solidFill>
              <a:schemeClr val="tx1"/>
            </a:solidFill>
          </a:ln>
        </p:spPr>
        <p:txBody>
          <a:bodyPr lIns="50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a:t>Legg </a:t>
            </a:r>
            <a:r>
              <a:rPr lang="en-US" dirty="0" err="1"/>
              <a:t>til</a:t>
            </a:r>
            <a:r>
              <a:rPr lang="en-US" dirty="0"/>
              <a:t> </a:t>
            </a:r>
            <a:r>
              <a:rPr lang="en-US" dirty="0" err="1"/>
              <a:t>tekst</a:t>
            </a:r>
            <a:endParaRPr lang="en-US" dirty="0"/>
          </a:p>
        </p:txBody>
      </p:sp>
      <p:sp>
        <p:nvSpPr>
          <p:cNvPr id="63" name="Plassholder for tekst 7">
            <a:extLst>
              <a:ext uri="{FF2B5EF4-FFF2-40B4-BE49-F238E27FC236}">
                <a16:creationId xmlns:a16="http://schemas.microsoft.com/office/drawing/2014/main" id="{6AA1B206-E9A0-4A13-AB9F-7AF85E28A3C6}"/>
              </a:ext>
            </a:extLst>
          </p:cNvPr>
          <p:cNvSpPr>
            <a:spLocks noGrp="1"/>
          </p:cNvSpPr>
          <p:nvPr>
            <p:ph type="body" sz="quarter" idx="24" hasCustomPrompt="1"/>
          </p:nvPr>
        </p:nvSpPr>
        <p:spPr>
          <a:xfrm>
            <a:off x="2188848" y="4119676"/>
            <a:ext cx="2671157" cy="426544"/>
          </a:xfrm>
          <a:solidFill>
            <a:schemeClr val="bg1"/>
          </a:solidFill>
        </p:spPr>
        <p:txBody>
          <a:bodyPr anchor="ctr">
            <a:noAutofit/>
          </a:bodyPr>
          <a:lstStyle>
            <a:lvl1pPr marL="0" indent="0" algn="ctr">
              <a:buNone/>
              <a:defRPr sz="1867"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4" name="Plassholder for tekst 28">
            <a:extLst>
              <a:ext uri="{FF2B5EF4-FFF2-40B4-BE49-F238E27FC236}">
                <a16:creationId xmlns:a16="http://schemas.microsoft.com/office/drawing/2014/main" id="{002BCA0A-AF03-4C65-87C1-44FF7875F243}"/>
              </a:ext>
            </a:extLst>
          </p:cNvPr>
          <p:cNvSpPr>
            <a:spLocks noGrp="1" noChangeAspect="1"/>
          </p:cNvSpPr>
          <p:nvPr>
            <p:ph type="body" sz="quarter" idx="25" hasCustomPrompt="1"/>
          </p:nvPr>
        </p:nvSpPr>
        <p:spPr>
          <a:xfrm>
            <a:off x="720019" y="4635799"/>
            <a:ext cx="720000" cy="720000"/>
          </a:xfrm>
          <a:prstGeom prst="ellipse">
            <a:avLst/>
          </a:prstGeom>
          <a:solidFill>
            <a:schemeClr val="tx2">
              <a:lumMod val="75000"/>
            </a:schemeClr>
          </a:solidFill>
          <a:ln w="41275">
            <a:noFill/>
          </a:ln>
        </p:spPr>
        <p:txBody>
          <a:bodyPr anchor="ctr">
            <a:noAutofit/>
          </a:bodyPr>
          <a:lstStyle>
            <a:lvl1pPr marL="0" indent="0" algn="ctr">
              <a:buNone/>
              <a:defRPr sz="3200" b="1">
                <a:solidFill>
                  <a:schemeClr val="bg1"/>
                </a:solidFill>
              </a:defRPr>
            </a:lvl1pPr>
          </a:lstStyle>
          <a:p>
            <a:pPr lvl="0"/>
            <a:r>
              <a:rPr lang="nb-NO" dirty="0"/>
              <a:t> </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6714067" y="2537798"/>
            <a:ext cx="4757915" cy="1356484"/>
          </a:xfrm>
          <a:prstGeom prst="rect">
            <a:avLst/>
          </a:prstGeom>
          <a:ln>
            <a:solidFill>
              <a:schemeClr val="tx1"/>
            </a:solidFill>
          </a:ln>
        </p:spPr>
        <p:txBody>
          <a:bodyPr lIns="50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a:t>Legg </a:t>
            </a:r>
            <a:r>
              <a:rPr lang="en-US" dirty="0" err="1"/>
              <a:t>til</a:t>
            </a:r>
            <a:r>
              <a:rPr lang="en-US" dirty="0"/>
              <a:t> </a:t>
            </a:r>
            <a:r>
              <a:rPr lang="en-US" dirty="0" err="1"/>
              <a:t>tekst</a:t>
            </a:r>
            <a:endParaRPr lang="en-US" dirty="0"/>
          </a:p>
        </p:txBody>
      </p:sp>
      <p:sp>
        <p:nvSpPr>
          <p:cNvPr id="66" name="Plassholder for tekst 7">
            <a:extLst>
              <a:ext uri="{FF2B5EF4-FFF2-40B4-BE49-F238E27FC236}">
                <a16:creationId xmlns:a16="http://schemas.microsoft.com/office/drawing/2014/main" id="{12484CCD-EB33-4C8F-BAF9-E0245121F616}"/>
              </a:ext>
            </a:extLst>
          </p:cNvPr>
          <p:cNvSpPr>
            <a:spLocks noGrp="1"/>
          </p:cNvSpPr>
          <p:nvPr>
            <p:ph type="body" sz="quarter" idx="27" hasCustomPrompt="1"/>
          </p:nvPr>
        </p:nvSpPr>
        <p:spPr>
          <a:xfrm>
            <a:off x="7757446" y="2315741"/>
            <a:ext cx="2671157" cy="426544"/>
          </a:xfrm>
          <a:solidFill>
            <a:schemeClr val="bg1"/>
          </a:solidFill>
        </p:spPr>
        <p:txBody>
          <a:bodyPr anchor="ctr">
            <a:noAutofit/>
          </a:bodyPr>
          <a:lstStyle>
            <a:lvl1pPr marL="0" indent="0" algn="ctr">
              <a:buNone/>
              <a:defRPr sz="1867"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6288616" y="2831864"/>
            <a:ext cx="720000" cy="720000"/>
          </a:xfrm>
          <a:prstGeom prst="ellipse">
            <a:avLst/>
          </a:prstGeom>
          <a:solidFill>
            <a:schemeClr val="tx2">
              <a:lumMod val="75000"/>
            </a:schemeClr>
          </a:solidFill>
          <a:ln w="41275">
            <a:noFill/>
          </a:ln>
        </p:spPr>
        <p:txBody>
          <a:bodyPr anchor="ctr">
            <a:noAutofit/>
          </a:bodyPr>
          <a:lstStyle>
            <a:lvl1pPr marL="0" indent="0" algn="ctr">
              <a:buNone/>
              <a:defRPr sz="3200" b="1">
                <a:solidFill>
                  <a:schemeClr val="bg1"/>
                </a:solidFill>
              </a:defRPr>
            </a:lvl1pPr>
          </a:lstStyle>
          <a:p>
            <a:pPr lvl="0"/>
            <a:r>
              <a:rPr lang="nb-NO" dirty="0"/>
              <a:t> </a:t>
            </a:r>
          </a:p>
        </p:txBody>
      </p:sp>
      <p:sp>
        <p:nvSpPr>
          <p:cNvPr id="68" name="Plassholder for tekst 26">
            <a:extLst>
              <a:ext uri="{FF2B5EF4-FFF2-40B4-BE49-F238E27FC236}">
                <a16:creationId xmlns:a16="http://schemas.microsoft.com/office/drawing/2014/main" id="{6D4338B0-6264-4EE8-8A2E-BC50F71BADD5}"/>
              </a:ext>
            </a:extLst>
          </p:cNvPr>
          <p:cNvSpPr>
            <a:spLocks noGrp="1"/>
          </p:cNvSpPr>
          <p:nvPr>
            <p:ph type="body" sz="quarter" idx="29" hasCustomPrompt="1"/>
          </p:nvPr>
        </p:nvSpPr>
        <p:spPr>
          <a:xfrm>
            <a:off x="6714067" y="4341733"/>
            <a:ext cx="4757915" cy="1356484"/>
          </a:xfrm>
          <a:prstGeom prst="rect">
            <a:avLst/>
          </a:prstGeom>
          <a:ln>
            <a:solidFill>
              <a:schemeClr val="tx1"/>
            </a:solidFill>
          </a:ln>
        </p:spPr>
        <p:txBody>
          <a:bodyPr lIns="50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a:t>Legg </a:t>
            </a:r>
            <a:r>
              <a:rPr lang="en-US" dirty="0" err="1"/>
              <a:t>til</a:t>
            </a:r>
            <a:r>
              <a:rPr lang="en-US" dirty="0"/>
              <a:t> </a:t>
            </a:r>
            <a:r>
              <a:rPr lang="en-US" dirty="0" err="1"/>
              <a:t>tekst</a:t>
            </a:r>
            <a:endParaRPr lang="en-US" dirty="0"/>
          </a:p>
        </p:txBody>
      </p:sp>
      <p:sp>
        <p:nvSpPr>
          <p:cNvPr id="69" name="Plassholder for tekst 7">
            <a:extLst>
              <a:ext uri="{FF2B5EF4-FFF2-40B4-BE49-F238E27FC236}">
                <a16:creationId xmlns:a16="http://schemas.microsoft.com/office/drawing/2014/main" id="{AC452DE4-1DAD-4BAF-8E61-10932F2254C8}"/>
              </a:ext>
            </a:extLst>
          </p:cNvPr>
          <p:cNvSpPr>
            <a:spLocks noGrp="1"/>
          </p:cNvSpPr>
          <p:nvPr>
            <p:ph type="body" sz="quarter" idx="30" hasCustomPrompt="1"/>
          </p:nvPr>
        </p:nvSpPr>
        <p:spPr>
          <a:xfrm>
            <a:off x="7757446" y="4119676"/>
            <a:ext cx="2671157" cy="426544"/>
          </a:xfrm>
          <a:solidFill>
            <a:schemeClr val="bg1"/>
          </a:solidFill>
        </p:spPr>
        <p:txBody>
          <a:bodyPr anchor="ctr">
            <a:noAutofit/>
          </a:bodyPr>
          <a:lstStyle>
            <a:lvl1pPr marL="0" indent="0" algn="ctr">
              <a:buNone/>
              <a:defRPr sz="1867"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70" name="Plassholder for tekst 28">
            <a:extLst>
              <a:ext uri="{FF2B5EF4-FFF2-40B4-BE49-F238E27FC236}">
                <a16:creationId xmlns:a16="http://schemas.microsoft.com/office/drawing/2014/main" id="{D6063829-4F80-4540-906C-B68FC01ABCFF}"/>
              </a:ext>
            </a:extLst>
          </p:cNvPr>
          <p:cNvSpPr>
            <a:spLocks noGrp="1" noChangeAspect="1"/>
          </p:cNvSpPr>
          <p:nvPr>
            <p:ph type="body" sz="quarter" idx="31" hasCustomPrompt="1"/>
          </p:nvPr>
        </p:nvSpPr>
        <p:spPr>
          <a:xfrm>
            <a:off x="6288616" y="4635799"/>
            <a:ext cx="720000" cy="720000"/>
          </a:xfrm>
          <a:prstGeom prst="ellipse">
            <a:avLst/>
          </a:prstGeom>
          <a:solidFill>
            <a:schemeClr val="tx2">
              <a:lumMod val="75000"/>
            </a:schemeClr>
          </a:solidFill>
          <a:ln w="41275">
            <a:noFill/>
          </a:ln>
        </p:spPr>
        <p:txBody>
          <a:bodyPr anchor="ctr">
            <a:noAutofit/>
          </a:bodyPr>
          <a:lstStyle>
            <a:lvl1pPr marL="0" indent="0" algn="ctr">
              <a:buNone/>
              <a:defRPr sz="3200" b="1">
                <a:solidFill>
                  <a:schemeClr val="bg1"/>
                </a:solidFill>
              </a:defRPr>
            </a:lvl1pPr>
          </a:lstStyle>
          <a:p>
            <a:pPr lvl="0"/>
            <a:r>
              <a:rPr lang="nb-NO" dirty="0"/>
              <a:t> </a:t>
            </a:r>
          </a:p>
        </p:txBody>
      </p:sp>
    </p:spTree>
    <p:extLst>
      <p:ext uri="{BB962C8B-B14F-4D97-AF65-F5344CB8AC3E}">
        <p14:creationId xmlns:p14="http://schemas.microsoft.com/office/powerpoint/2010/main" val="37432794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Hovedpoeng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719667" y="6503742"/>
            <a:ext cx="9210340" cy="178287"/>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fld id="{71CF5760-0137-4D42-83E3-B092B0912E30}" type="datetime1">
              <a:rPr lang="nb-NO" smtClean="0"/>
              <a:t>27.06.2023</a:t>
            </a:fld>
            <a:endParaRPr lang="en-GB" dirty="0"/>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720019" y="5972879"/>
            <a:ext cx="10751637" cy="348021"/>
          </a:xfrm>
          <a:solidFill>
            <a:schemeClr val="tx2">
              <a:lumMod val="75000"/>
            </a:schemeClr>
          </a:solidFill>
        </p:spPr>
        <p:txBody>
          <a:bodyPr anchor="ctr">
            <a:noAutofit/>
          </a:bodyPr>
          <a:lstStyle>
            <a:lvl1pPr marL="0" indent="0" algn="ctr">
              <a:buNone/>
              <a:defRPr sz="1333"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7631995" y="2096008"/>
            <a:ext cx="3839987" cy="768349"/>
          </a:xfrm>
          <a:prstGeom prst="rect">
            <a:avLst/>
          </a:prstGeom>
          <a:ln>
            <a:solidFill>
              <a:schemeClr val="tx1"/>
            </a:solidFill>
          </a:ln>
        </p:spPr>
        <p:txBody>
          <a:bodyPr lIns="32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err="1"/>
              <a:t>Hovedpoeng</a:t>
            </a:r>
            <a:r>
              <a:rPr lang="en-US" dirty="0"/>
              <a:t> 1</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7390481" y="2255190"/>
            <a:ext cx="483028" cy="483028"/>
          </a:xfrm>
          <a:prstGeom prst="ellipse">
            <a:avLst/>
          </a:prstGeom>
          <a:solidFill>
            <a:schemeClr val="tx2">
              <a:lumMod val="75000"/>
            </a:schemeClr>
          </a:solidFill>
          <a:ln w="41275">
            <a:noFill/>
          </a:ln>
        </p:spPr>
        <p:txBody>
          <a:bodyPr anchor="ctr">
            <a:noAutofit/>
          </a:bodyPr>
          <a:lstStyle>
            <a:lvl1pPr marL="0" indent="0" algn="ctr">
              <a:buNone/>
              <a:defRPr sz="2133" b="1">
                <a:solidFill>
                  <a:schemeClr val="bg1"/>
                </a:solidFill>
              </a:defRPr>
            </a:lvl1pPr>
          </a:lstStyle>
          <a:p>
            <a:pPr lvl="0"/>
            <a:r>
              <a:rPr lang="nb-NO" dirty="0"/>
              <a:t>1</a:t>
            </a:r>
          </a:p>
        </p:txBody>
      </p:sp>
      <p:sp>
        <p:nvSpPr>
          <p:cNvPr id="19" name="Plassholder for tekst 26">
            <a:extLst>
              <a:ext uri="{FF2B5EF4-FFF2-40B4-BE49-F238E27FC236}">
                <a16:creationId xmlns:a16="http://schemas.microsoft.com/office/drawing/2014/main" id="{FBE99363-D923-4330-AD3A-798566C21A4B}"/>
              </a:ext>
            </a:extLst>
          </p:cNvPr>
          <p:cNvSpPr>
            <a:spLocks noGrp="1"/>
          </p:cNvSpPr>
          <p:nvPr>
            <p:ph type="body" sz="quarter" idx="29" hasCustomPrompt="1"/>
          </p:nvPr>
        </p:nvSpPr>
        <p:spPr>
          <a:xfrm>
            <a:off x="7631995" y="3023539"/>
            <a:ext cx="3839987" cy="768349"/>
          </a:xfrm>
          <a:prstGeom prst="rect">
            <a:avLst/>
          </a:prstGeom>
          <a:ln>
            <a:solidFill>
              <a:schemeClr val="tx1"/>
            </a:solidFill>
          </a:ln>
        </p:spPr>
        <p:txBody>
          <a:bodyPr lIns="32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err="1"/>
              <a:t>Hovedpoeng</a:t>
            </a:r>
            <a:r>
              <a:rPr lang="en-US" dirty="0"/>
              <a:t> 2</a:t>
            </a:r>
          </a:p>
        </p:txBody>
      </p:sp>
      <p:sp>
        <p:nvSpPr>
          <p:cNvPr id="20" name="Plassholder for tekst 28">
            <a:extLst>
              <a:ext uri="{FF2B5EF4-FFF2-40B4-BE49-F238E27FC236}">
                <a16:creationId xmlns:a16="http://schemas.microsoft.com/office/drawing/2014/main" id="{9D41440B-AEA9-440A-928A-7F7CB4F7F561}"/>
              </a:ext>
            </a:extLst>
          </p:cNvPr>
          <p:cNvSpPr>
            <a:spLocks noGrp="1" noChangeAspect="1"/>
          </p:cNvSpPr>
          <p:nvPr>
            <p:ph type="body" sz="quarter" idx="30" hasCustomPrompt="1"/>
          </p:nvPr>
        </p:nvSpPr>
        <p:spPr>
          <a:xfrm>
            <a:off x="7390481" y="3182721"/>
            <a:ext cx="483028" cy="483028"/>
          </a:xfrm>
          <a:prstGeom prst="ellipse">
            <a:avLst/>
          </a:prstGeom>
          <a:solidFill>
            <a:schemeClr val="tx2">
              <a:lumMod val="75000"/>
            </a:schemeClr>
          </a:solidFill>
          <a:ln w="41275">
            <a:noFill/>
          </a:ln>
        </p:spPr>
        <p:txBody>
          <a:bodyPr anchor="ctr">
            <a:noAutofit/>
          </a:bodyPr>
          <a:lstStyle>
            <a:lvl1pPr marL="0" indent="0" algn="ctr">
              <a:buNone/>
              <a:defRPr sz="2133" b="1">
                <a:solidFill>
                  <a:schemeClr val="bg1"/>
                </a:solidFill>
              </a:defRPr>
            </a:lvl1pPr>
          </a:lstStyle>
          <a:p>
            <a:pPr lvl="0"/>
            <a:r>
              <a:rPr lang="nb-NO" dirty="0"/>
              <a:t>2</a:t>
            </a:r>
          </a:p>
        </p:txBody>
      </p:sp>
      <p:sp>
        <p:nvSpPr>
          <p:cNvPr id="21" name="Plassholder for tekst 26">
            <a:extLst>
              <a:ext uri="{FF2B5EF4-FFF2-40B4-BE49-F238E27FC236}">
                <a16:creationId xmlns:a16="http://schemas.microsoft.com/office/drawing/2014/main" id="{2A16A24A-47AE-4624-B970-143AD5C67E73}"/>
              </a:ext>
            </a:extLst>
          </p:cNvPr>
          <p:cNvSpPr>
            <a:spLocks noGrp="1"/>
          </p:cNvSpPr>
          <p:nvPr>
            <p:ph type="body" sz="quarter" idx="31" hasCustomPrompt="1"/>
          </p:nvPr>
        </p:nvSpPr>
        <p:spPr>
          <a:xfrm>
            <a:off x="7631995" y="3956208"/>
            <a:ext cx="3839987" cy="768349"/>
          </a:xfrm>
          <a:prstGeom prst="rect">
            <a:avLst/>
          </a:prstGeom>
          <a:ln>
            <a:solidFill>
              <a:schemeClr val="tx1"/>
            </a:solidFill>
          </a:ln>
        </p:spPr>
        <p:txBody>
          <a:bodyPr lIns="32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err="1"/>
              <a:t>Hovedpoeng</a:t>
            </a:r>
            <a:r>
              <a:rPr lang="en-US" dirty="0"/>
              <a:t> 3</a:t>
            </a:r>
          </a:p>
        </p:txBody>
      </p:sp>
      <p:sp>
        <p:nvSpPr>
          <p:cNvPr id="22" name="Plassholder for tekst 28">
            <a:extLst>
              <a:ext uri="{FF2B5EF4-FFF2-40B4-BE49-F238E27FC236}">
                <a16:creationId xmlns:a16="http://schemas.microsoft.com/office/drawing/2014/main" id="{319FF6E5-A484-484F-8BD7-A1E802EBDDFE}"/>
              </a:ext>
            </a:extLst>
          </p:cNvPr>
          <p:cNvSpPr>
            <a:spLocks noGrp="1" noChangeAspect="1"/>
          </p:cNvSpPr>
          <p:nvPr>
            <p:ph type="body" sz="quarter" idx="32" hasCustomPrompt="1"/>
          </p:nvPr>
        </p:nvSpPr>
        <p:spPr>
          <a:xfrm>
            <a:off x="7390481" y="4115390"/>
            <a:ext cx="483028" cy="483028"/>
          </a:xfrm>
          <a:prstGeom prst="ellipse">
            <a:avLst/>
          </a:prstGeom>
          <a:solidFill>
            <a:schemeClr val="tx2">
              <a:lumMod val="75000"/>
            </a:schemeClr>
          </a:solidFill>
          <a:ln w="41275">
            <a:noFill/>
          </a:ln>
        </p:spPr>
        <p:txBody>
          <a:bodyPr anchor="ctr">
            <a:noAutofit/>
          </a:bodyPr>
          <a:lstStyle>
            <a:lvl1pPr marL="0" indent="0" algn="ctr">
              <a:buNone/>
              <a:defRPr sz="2133" b="1">
                <a:solidFill>
                  <a:schemeClr val="bg1"/>
                </a:solidFill>
              </a:defRPr>
            </a:lvl1pPr>
          </a:lstStyle>
          <a:p>
            <a:pPr lvl="0"/>
            <a:r>
              <a:rPr lang="nb-NO" dirty="0"/>
              <a:t>3</a:t>
            </a:r>
          </a:p>
        </p:txBody>
      </p:sp>
      <p:sp>
        <p:nvSpPr>
          <p:cNvPr id="23" name="Plassholder for tekst 26">
            <a:extLst>
              <a:ext uri="{FF2B5EF4-FFF2-40B4-BE49-F238E27FC236}">
                <a16:creationId xmlns:a16="http://schemas.microsoft.com/office/drawing/2014/main" id="{2C818102-C0A7-4447-A307-F3882AB3AF7E}"/>
              </a:ext>
            </a:extLst>
          </p:cNvPr>
          <p:cNvSpPr>
            <a:spLocks noGrp="1"/>
          </p:cNvSpPr>
          <p:nvPr>
            <p:ph type="body" sz="quarter" idx="33" hasCustomPrompt="1"/>
          </p:nvPr>
        </p:nvSpPr>
        <p:spPr>
          <a:xfrm>
            <a:off x="7631995" y="4879359"/>
            <a:ext cx="3839987" cy="768349"/>
          </a:xfrm>
          <a:prstGeom prst="rect">
            <a:avLst/>
          </a:prstGeom>
          <a:ln>
            <a:solidFill>
              <a:schemeClr val="tx1"/>
            </a:solidFill>
          </a:ln>
        </p:spPr>
        <p:txBody>
          <a:bodyPr lIns="32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err="1"/>
              <a:t>Hovedpoeng</a:t>
            </a:r>
            <a:r>
              <a:rPr lang="en-US" dirty="0"/>
              <a:t> 4</a:t>
            </a:r>
          </a:p>
        </p:txBody>
      </p:sp>
      <p:sp>
        <p:nvSpPr>
          <p:cNvPr id="27" name="Plassholder for tekst 28">
            <a:extLst>
              <a:ext uri="{FF2B5EF4-FFF2-40B4-BE49-F238E27FC236}">
                <a16:creationId xmlns:a16="http://schemas.microsoft.com/office/drawing/2014/main" id="{BB17DF05-293E-466B-9D5F-39B21A9BE981}"/>
              </a:ext>
            </a:extLst>
          </p:cNvPr>
          <p:cNvSpPr>
            <a:spLocks noGrp="1" noChangeAspect="1"/>
          </p:cNvSpPr>
          <p:nvPr>
            <p:ph type="body" sz="quarter" idx="34" hasCustomPrompt="1"/>
          </p:nvPr>
        </p:nvSpPr>
        <p:spPr>
          <a:xfrm>
            <a:off x="7390481" y="5038541"/>
            <a:ext cx="483028" cy="483028"/>
          </a:xfrm>
          <a:prstGeom prst="ellipse">
            <a:avLst/>
          </a:prstGeom>
          <a:solidFill>
            <a:schemeClr val="tx2">
              <a:lumMod val="75000"/>
            </a:schemeClr>
          </a:solidFill>
          <a:ln w="41275">
            <a:noFill/>
          </a:ln>
        </p:spPr>
        <p:txBody>
          <a:bodyPr anchor="ctr">
            <a:noAutofit/>
          </a:bodyPr>
          <a:lstStyle>
            <a:lvl1pPr marL="0" indent="0" algn="ctr">
              <a:buNone/>
              <a:defRPr sz="2133" b="1">
                <a:solidFill>
                  <a:schemeClr val="bg1"/>
                </a:solidFill>
              </a:defRPr>
            </a:lvl1pPr>
          </a:lstStyle>
          <a:p>
            <a:pPr lvl="0"/>
            <a:r>
              <a:rPr lang="nb-NO" dirty="0"/>
              <a:t>4</a:t>
            </a:r>
          </a:p>
        </p:txBody>
      </p:sp>
      <p:sp>
        <p:nvSpPr>
          <p:cNvPr id="28" name="Likebent trekant 27">
            <a:extLst>
              <a:ext uri="{FF2B5EF4-FFF2-40B4-BE49-F238E27FC236}">
                <a16:creationId xmlns:a16="http://schemas.microsoft.com/office/drawing/2014/main" id="{4303F113-CD92-49B5-81AA-596113DDB7EB}"/>
              </a:ext>
            </a:extLst>
          </p:cNvPr>
          <p:cNvSpPr/>
          <p:nvPr userDrawn="1"/>
        </p:nvSpPr>
        <p:spPr>
          <a:xfrm rot="5400000">
            <a:off x="6208912" y="3727666"/>
            <a:ext cx="1625600" cy="287867"/>
          </a:xfrm>
          <a:prstGeom prst="triangl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sp>
        <p:nvSpPr>
          <p:cNvPr id="30" name="Plassholder for innhold 2">
            <a:extLst>
              <a:ext uri="{FF2B5EF4-FFF2-40B4-BE49-F238E27FC236}">
                <a16:creationId xmlns:a16="http://schemas.microsoft.com/office/drawing/2014/main" id="{3C4E8245-31D9-403B-BCE9-7549AD063A0B}"/>
              </a:ext>
            </a:extLst>
          </p:cNvPr>
          <p:cNvSpPr>
            <a:spLocks noGrp="1"/>
          </p:cNvSpPr>
          <p:nvPr>
            <p:ph idx="17" hasCustomPrompt="1"/>
          </p:nvPr>
        </p:nvSpPr>
        <p:spPr>
          <a:xfrm>
            <a:off x="719667" y="2096009"/>
            <a:ext cx="6158112" cy="3551700"/>
          </a:xfrm>
          <a:noFill/>
          <a:ln w="6350">
            <a:solidFill>
              <a:schemeClr val="tx1"/>
            </a:solidFill>
          </a:ln>
        </p:spPr>
        <p:txBody>
          <a:bodyPr lIns="216000" tIns="180000" rIns="216000" bIns="144000"/>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16712672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_3 tekstbokser lyseblå">
    <p:spTree>
      <p:nvGrpSpPr>
        <p:cNvPr id="1" name=""/>
        <p:cNvGrpSpPr/>
        <p:nvPr/>
      </p:nvGrpSpPr>
      <p:grpSpPr>
        <a:xfrm>
          <a:off x="0" y="0"/>
          <a:ext cx="0" cy="0"/>
          <a:chOff x="0" y="0"/>
          <a:chExt cx="0" cy="0"/>
        </a:xfrm>
      </p:grpSpPr>
      <p:sp>
        <p:nvSpPr>
          <p:cNvPr id="28" name="Rektangel 27"/>
          <p:cNvSpPr/>
          <p:nvPr userDrawn="1"/>
        </p:nvSpPr>
        <p:spPr>
          <a:xfrm>
            <a:off x="716850" y="5786397"/>
            <a:ext cx="3459156" cy="573785"/>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4370656" y="5786397"/>
            <a:ext cx="3456331" cy="573785"/>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8009427" y="5786397"/>
            <a:ext cx="3462555" cy="573785"/>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8009427" y="5982091"/>
            <a:ext cx="3462555" cy="176427"/>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4364723" y="5982091"/>
            <a:ext cx="3462555" cy="176427"/>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713451" y="5982091"/>
            <a:ext cx="3462555" cy="176427"/>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8009427" y="1137347"/>
            <a:ext cx="3462907" cy="4643080"/>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4370647" y="1123951"/>
            <a:ext cx="3456340" cy="4662444"/>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713451" y="1125618"/>
            <a:ext cx="3462556" cy="4660777"/>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38989016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_3 tekstbokser gradering">
    <p:spTree>
      <p:nvGrpSpPr>
        <p:cNvPr id="1" name=""/>
        <p:cNvGrpSpPr/>
        <p:nvPr/>
      </p:nvGrpSpPr>
      <p:grpSpPr>
        <a:xfrm>
          <a:off x="0" y="0"/>
          <a:ext cx="0" cy="0"/>
          <a:chOff x="0" y="0"/>
          <a:chExt cx="0" cy="0"/>
        </a:xfrm>
      </p:grpSpPr>
      <p:sp>
        <p:nvSpPr>
          <p:cNvPr id="28" name="Rektangel 27"/>
          <p:cNvSpPr/>
          <p:nvPr userDrawn="1"/>
        </p:nvSpPr>
        <p:spPr>
          <a:xfrm>
            <a:off x="716850" y="5786397"/>
            <a:ext cx="3459156" cy="573785"/>
          </a:xfrm>
          <a:prstGeom prst="rect">
            <a:avLst/>
          </a:prstGeom>
          <a:gradFill flip="none" rotWithShape="1">
            <a:gsLst>
              <a:gs pos="0">
                <a:schemeClr val="tx1"/>
              </a:gs>
              <a:gs pos="100000">
                <a:srgbClr val="0D2D4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4370656" y="5786397"/>
            <a:ext cx="3456331" cy="573785"/>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8009427" y="5786397"/>
            <a:ext cx="3462555" cy="573785"/>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8009427" y="5982091"/>
            <a:ext cx="3462555" cy="176427"/>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4364723" y="5982091"/>
            <a:ext cx="3462555" cy="176427"/>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713451" y="5982091"/>
            <a:ext cx="3462555" cy="176427"/>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8009427" y="1137347"/>
            <a:ext cx="3462907" cy="4643080"/>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4370647" y="1123951"/>
            <a:ext cx="3456340" cy="4662444"/>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713451" y="1125618"/>
            <a:ext cx="3462556" cy="4660777"/>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31727035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_3 tekstbokser (svart)">
    <p:spTree>
      <p:nvGrpSpPr>
        <p:cNvPr id="1" name=""/>
        <p:cNvGrpSpPr/>
        <p:nvPr/>
      </p:nvGrpSpPr>
      <p:grpSpPr>
        <a:xfrm>
          <a:off x="0" y="0"/>
          <a:ext cx="0" cy="0"/>
          <a:chOff x="0" y="0"/>
          <a:chExt cx="0" cy="0"/>
        </a:xfrm>
      </p:grpSpPr>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
        <p:nvSpPr>
          <p:cNvPr id="16" name="Rektangel 15">
            <a:extLst>
              <a:ext uri="{FF2B5EF4-FFF2-40B4-BE49-F238E27FC236}">
                <a16:creationId xmlns:a16="http://schemas.microsoft.com/office/drawing/2014/main" id="{AA815C70-F95E-44BA-B91C-6F5FC2A11E54}"/>
              </a:ext>
            </a:extLst>
          </p:cNvPr>
          <p:cNvSpPr/>
          <p:nvPr userDrawn="1"/>
        </p:nvSpPr>
        <p:spPr>
          <a:xfrm>
            <a:off x="716850" y="5786397"/>
            <a:ext cx="3459156" cy="573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18" name="Rektangel 17">
            <a:extLst>
              <a:ext uri="{FF2B5EF4-FFF2-40B4-BE49-F238E27FC236}">
                <a16:creationId xmlns:a16="http://schemas.microsoft.com/office/drawing/2014/main" id="{34AAC20F-6B4A-4C3C-BE0C-E072D5E9C96D}"/>
              </a:ext>
            </a:extLst>
          </p:cNvPr>
          <p:cNvSpPr/>
          <p:nvPr userDrawn="1"/>
        </p:nvSpPr>
        <p:spPr>
          <a:xfrm>
            <a:off x="4370656" y="5786397"/>
            <a:ext cx="3456331" cy="573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19" name="Rektangel 18">
            <a:extLst>
              <a:ext uri="{FF2B5EF4-FFF2-40B4-BE49-F238E27FC236}">
                <a16:creationId xmlns:a16="http://schemas.microsoft.com/office/drawing/2014/main" id="{D92ED3A4-99E6-4E6A-933B-8B734361C57B}"/>
              </a:ext>
            </a:extLst>
          </p:cNvPr>
          <p:cNvSpPr/>
          <p:nvPr userDrawn="1"/>
        </p:nvSpPr>
        <p:spPr>
          <a:xfrm>
            <a:off x="8009427" y="5786397"/>
            <a:ext cx="3462555" cy="573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pic>
        <p:nvPicPr>
          <p:cNvPr id="20" name="Bilde 19">
            <a:extLst>
              <a:ext uri="{FF2B5EF4-FFF2-40B4-BE49-F238E27FC236}">
                <a16:creationId xmlns:a16="http://schemas.microsoft.com/office/drawing/2014/main" id="{40F203FE-31EC-4439-8F2B-2840E64B17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8009427" y="5982091"/>
            <a:ext cx="3462555" cy="176427"/>
          </a:xfrm>
          <a:prstGeom prst="rect">
            <a:avLst/>
          </a:prstGeom>
        </p:spPr>
      </p:pic>
      <p:pic>
        <p:nvPicPr>
          <p:cNvPr id="23" name="Bilde 22">
            <a:extLst>
              <a:ext uri="{FF2B5EF4-FFF2-40B4-BE49-F238E27FC236}">
                <a16:creationId xmlns:a16="http://schemas.microsoft.com/office/drawing/2014/main" id="{6F37DEB2-CDF4-46B0-AB1D-3025B13D6E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4364723" y="5982091"/>
            <a:ext cx="3462555" cy="176427"/>
          </a:xfrm>
          <a:prstGeom prst="rect">
            <a:avLst/>
          </a:prstGeom>
        </p:spPr>
      </p:pic>
      <p:pic>
        <p:nvPicPr>
          <p:cNvPr id="30" name="Bilde 29">
            <a:extLst>
              <a:ext uri="{FF2B5EF4-FFF2-40B4-BE49-F238E27FC236}">
                <a16:creationId xmlns:a16="http://schemas.microsoft.com/office/drawing/2014/main" id="{FDC0B716-8731-4886-816B-B4D2CCAA300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713451" y="5982091"/>
            <a:ext cx="3462555" cy="176427"/>
          </a:xfrm>
          <a:prstGeom prst="rect">
            <a:avLst/>
          </a:prstGeom>
        </p:spPr>
      </p:pic>
      <p:sp>
        <p:nvSpPr>
          <p:cNvPr id="33" name="Plassholder for innhold 2">
            <a:extLst>
              <a:ext uri="{FF2B5EF4-FFF2-40B4-BE49-F238E27FC236}">
                <a16:creationId xmlns:a16="http://schemas.microsoft.com/office/drawing/2014/main" id="{2DDC36C2-FECE-4DF3-9F2F-5AEF327E5EA9}"/>
              </a:ext>
            </a:extLst>
          </p:cNvPr>
          <p:cNvSpPr>
            <a:spLocks noGrp="1"/>
          </p:cNvSpPr>
          <p:nvPr>
            <p:ph idx="15" hasCustomPrompt="1"/>
          </p:nvPr>
        </p:nvSpPr>
        <p:spPr>
          <a:xfrm>
            <a:off x="8009427" y="1137347"/>
            <a:ext cx="3462907" cy="4643080"/>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C52D575D-A7F5-4596-A340-9053AA577A12}"/>
              </a:ext>
            </a:extLst>
          </p:cNvPr>
          <p:cNvSpPr>
            <a:spLocks noGrp="1"/>
          </p:cNvSpPr>
          <p:nvPr>
            <p:ph idx="16" hasCustomPrompt="1"/>
          </p:nvPr>
        </p:nvSpPr>
        <p:spPr>
          <a:xfrm>
            <a:off x="4370647" y="1123951"/>
            <a:ext cx="3456340" cy="4662444"/>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761E678-1F79-4371-B3B8-A770B4D64865}"/>
              </a:ext>
            </a:extLst>
          </p:cNvPr>
          <p:cNvSpPr>
            <a:spLocks noGrp="1"/>
          </p:cNvSpPr>
          <p:nvPr>
            <p:ph idx="17" hasCustomPrompt="1"/>
          </p:nvPr>
        </p:nvSpPr>
        <p:spPr>
          <a:xfrm>
            <a:off x="713451" y="1125618"/>
            <a:ext cx="3462556" cy="4660777"/>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343997100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9" name="Ellipse 8"/>
          <p:cNvSpPr/>
          <p:nvPr userDrawn="1"/>
        </p:nvSpPr>
        <p:spPr>
          <a:xfrm>
            <a:off x="720019" y="1734379"/>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0" name="Ellipse 29"/>
          <p:cNvSpPr/>
          <p:nvPr userDrawn="1"/>
        </p:nvSpPr>
        <p:spPr>
          <a:xfrm>
            <a:off x="4389969" y="1734379"/>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4" name="Ellipse 33"/>
          <p:cNvSpPr/>
          <p:nvPr userDrawn="1"/>
        </p:nvSpPr>
        <p:spPr>
          <a:xfrm>
            <a:off x="8059919" y="1734379"/>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 name="Plassholder for tekst 2"/>
          <p:cNvSpPr>
            <a:spLocks noGrp="1"/>
          </p:cNvSpPr>
          <p:nvPr>
            <p:ph type="body" sz="quarter" idx="20" hasCustomPrompt="1"/>
          </p:nvPr>
        </p:nvSpPr>
        <p:spPr>
          <a:xfrm>
            <a:off x="4811182" y="2205567"/>
            <a:ext cx="2569633" cy="2423584"/>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8481133" y="2205567"/>
            <a:ext cx="2569633" cy="2423584"/>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1141233" y="2205567"/>
            <a:ext cx="2569633" cy="2423584"/>
          </a:xfrm>
        </p:spPr>
        <p:txBody>
          <a:bodyPr anchor="ctr" anchorCtr="0"/>
          <a:lstStyle>
            <a:lvl1pPr marL="0" indent="0" algn="ctr">
              <a:buNone/>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54B2DDDA-012B-471E-BEBE-806A033B0BA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F510C2E4-C1C7-474E-AEF3-015B5C977E6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B943B788-088D-46EF-9810-BF2A6F6759B0}"/>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3715280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9" name="Ellipse 8"/>
          <p:cNvSpPr/>
          <p:nvPr userDrawn="1"/>
        </p:nvSpPr>
        <p:spPr>
          <a:xfrm>
            <a:off x="720019" y="1734379"/>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0" name="Ellipse 29"/>
          <p:cNvSpPr/>
          <p:nvPr userDrawn="1"/>
        </p:nvSpPr>
        <p:spPr>
          <a:xfrm>
            <a:off x="4389969" y="1734379"/>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4" name="Ellipse 33"/>
          <p:cNvSpPr/>
          <p:nvPr userDrawn="1"/>
        </p:nvSpPr>
        <p:spPr>
          <a:xfrm>
            <a:off x="8059919" y="1734379"/>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 name="Plassholder for tekst 2"/>
          <p:cNvSpPr>
            <a:spLocks noGrp="1"/>
          </p:cNvSpPr>
          <p:nvPr>
            <p:ph type="body" sz="quarter" idx="20" hasCustomPrompt="1"/>
          </p:nvPr>
        </p:nvSpPr>
        <p:spPr>
          <a:xfrm>
            <a:off x="4811182"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8481133"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1141233"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F65E5065-A6EC-4544-87F5-40CC3C8F7B44}"/>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9A953DBB-B765-464A-AA6C-3BDF124DAB0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3CF83408-74E9-4E0F-AD22-BF562FF1AD4C}"/>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1795699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9" name="Ellipse 8"/>
          <p:cNvSpPr/>
          <p:nvPr userDrawn="1"/>
        </p:nvSpPr>
        <p:spPr>
          <a:xfrm>
            <a:off x="720019" y="1734379"/>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0" name="Ellipse 29"/>
          <p:cNvSpPr/>
          <p:nvPr userDrawn="1"/>
        </p:nvSpPr>
        <p:spPr>
          <a:xfrm>
            <a:off x="4389969" y="1734379"/>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4" name="Ellipse 33"/>
          <p:cNvSpPr/>
          <p:nvPr userDrawn="1"/>
        </p:nvSpPr>
        <p:spPr>
          <a:xfrm>
            <a:off x="8059919" y="1734379"/>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 name="Plassholder for tekst 2"/>
          <p:cNvSpPr>
            <a:spLocks noGrp="1"/>
          </p:cNvSpPr>
          <p:nvPr>
            <p:ph type="body" sz="quarter" idx="20" hasCustomPrompt="1"/>
          </p:nvPr>
        </p:nvSpPr>
        <p:spPr>
          <a:xfrm>
            <a:off x="4811182"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8481133"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1141233"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3D0E19C4-257A-4F87-B54E-AD341AFB840A}"/>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B70E037C-7210-4627-A719-91AD1A26AA2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6CCF1D6A-BB9E-44B2-8B8E-B2FDFCCAEED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250450594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Ellipse 8"/>
          <p:cNvSpPr/>
          <p:nvPr userDrawn="1"/>
        </p:nvSpPr>
        <p:spPr>
          <a:xfrm>
            <a:off x="720019" y="1734379"/>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0" name="Ellipse 29"/>
          <p:cNvSpPr/>
          <p:nvPr userDrawn="1"/>
        </p:nvSpPr>
        <p:spPr>
          <a:xfrm>
            <a:off x="4389969" y="1734379"/>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4" name="Ellipse 33"/>
          <p:cNvSpPr/>
          <p:nvPr userDrawn="1"/>
        </p:nvSpPr>
        <p:spPr>
          <a:xfrm>
            <a:off x="8059919" y="1734379"/>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 name="Plassholder for tekst 2"/>
          <p:cNvSpPr>
            <a:spLocks noGrp="1"/>
          </p:cNvSpPr>
          <p:nvPr>
            <p:ph type="body" sz="quarter" idx="20" hasCustomPrompt="1"/>
          </p:nvPr>
        </p:nvSpPr>
        <p:spPr>
          <a:xfrm>
            <a:off x="4811182" y="2205567"/>
            <a:ext cx="2569633" cy="2423584"/>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8481133" y="2205567"/>
            <a:ext cx="2569633" cy="2423584"/>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1141233" y="2205567"/>
            <a:ext cx="2569633" cy="2423584"/>
          </a:xfrm>
        </p:spPr>
        <p:txBody>
          <a:bodyPr anchor="ctr" anchorCtr="0"/>
          <a:lstStyle>
            <a:lvl1pPr marL="0" indent="0" algn="ctr">
              <a:buNone/>
              <a:defRPr/>
            </a:lvl1pPr>
          </a:lstStyle>
          <a:p>
            <a:pPr lvl="0"/>
            <a:r>
              <a:rPr lang="nb-NO" dirty="0"/>
              <a:t>Klikk for å redigere tekst</a:t>
            </a:r>
          </a:p>
        </p:txBody>
      </p:sp>
      <p:pic>
        <p:nvPicPr>
          <p:cNvPr id="16" name="Bilde 15" descr="Logo">
            <a:extLst>
              <a:ext uri="{FF2B5EF4-FFF2-40B4-BE49-F238E27FC236}">
                <a16:creationId xmlns:a16="http://schemas.microsoft.com/office/drawing/2014/main" id="{B81F40F6-D169-405C-8D23-4102C5BF10C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9" name="Plassholder for bunntekst 4">
            <a:extLst>
              <a:ext uri="{FF2B5EF4-FFF2-40B4-BE49-F238E27FC236}">
                <a16:creationId xmlns:a16="http://schemas.microsoft.com/office/drawing/2014/main" id="{8C27AD52-AD46-4173-9809-C3D56E12C49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20" name="Plassholder for lysbildenummer 5">
            <a:extLst>
              <a:ext uri="{FF2B5EF4-FFF2-40B4-BE49-F238E27FC236}">
                <a16:creationId xmlns:a16="http://schemas.microsoft.com/office/drawing/2014/main" id="{8D107FE3-F313-4276-83C5-6F889FFCD0AE}"/>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21" name="Plassholder for dato 3">
            <a:extLst>
              <a:ext uri="{FF2B5EF4-FFF2-40B4-BE49-F238E27FC236}">
                <a16:creationId xmlns:a16="http://schemas.microsoft.com/office/drawing/2014/main" id="{50F26E43-9587-4D87-A654-78765B83E48C}"/>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182424134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123951"/>
            <a:ext cx="12192000" cy="5232400"/>
          </a:xfrm>
          <a:solidFill>
            <a:schemeClr val="bg2"/>
          </a:solidFill>
        </p:spPr>
        <p:txBody>
          <a:bodyPr/>
          <a:lstStyle>
            <a:lvl1pPr marL="0" indent="0" algn="ctr">
              <a:buNone/>
              <a:defRPr sz="1867"/>
            </a:lvl1pPr>
          </a:lstStyle>
          <a:p>
            <a:r>
              <a:rPr lang="nb-NO"/>
              <a:t>Klikk på ikonet for å legge til et bilde</a:t>
            </a:r>
            <a:endParaRPr lang="en-GB" dirty="0"/>
          </a:p>
        </p:txBody>
      </p:sp>
      <p:sp>
        <p:nvSpPr>
          <p:cNvPr id="7" name="Plassholder for bunntekst 4">
            <a:extLst>
              <a:ext uri="{FF2B5EF4-FFF2-40B4-BE49-F238E27FC236}">
                <a16:creationId xmlns:a16="http://schemas.microsoft.com/office/drawing/2014/main" id="{961D00E2-2C71-443B-BE08-2328398A374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C30A838F-5C05-4846-A5D7-CA7941A5224F}"/>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07392BA0-9C79-4B71-86BB-2581973BA55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1213381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tekstboks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CF4AAED3-0CE2-B747-9027-661D1B4B078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8"/>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82"/>
            <a:ext cx="3412068" cy="4583305"/>
          </a:xfrm>
          <a:solidFill>
            <a:schemeClr val="tx1"/>
          </a:soli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82"/>
            <a:ext cx="3412068" cy="4583305"/>
          </a:xfrm>
          <a:solidFill>
            <a:schemeClr val="tx1"/>
          </a:soli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82"/>
            <a:ext cx="3412068" cy="4583305"/>
          </a:xfrm>
          <a:solidFill>
            <a:schemeClr val="tx1"/>
          </a:soli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16477105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123951"/>
            <a:ext cx="12191999" cy="52324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7" name="Bilde 6">
            <a:extLst>
              <a:ext uri="{FF2B5EF4-FFF2-40B4-BE49-F238E27FC236}">
                <a16:creationId xmlns:a16="http://schemas.microsoft.com/office/drawing/2014/main" id="{A458877F-9F62-4DCC-941A-C2CED038CBE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9" name="Plassholder for bunntekst 4">
            <a:extLst>
              <a:ext uri="{FF2B5EF4-FFF2-40B4-BE49-F238E27FC236}">
                <a16:creationId xmlns:a16="http://schemas.microsoft.com/office/drawing/2014/main" id="{C423B048-EABE-467A-8271-7626163E7DF1}"/>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CAF8314C-BE01-436A-877D-015041EE0D3E}"/>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84E16BE6-C9FD-46F9-8B42-0D506BC9C16C}"/>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30074085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96000"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6096000" y="1265767"/>
            <a:ext cx="6096000" cy="5090584"/>
          </a:xfrm>
          <a:solidFill>
            <a:schemeClr val="bg2"/>
          </a:solidFill>
        </p:spPr>
        <p:txBody>
          <a:bodyPr/>
          <a:lstStyle>
            <a:lvl1pPr marL="0" indent="0" algn="ctr">
              <a:buNone/>
              <a:defRPr sz="1867"/>
            </a:lvl1pPr>
          </a:lstStyle>
          <a:p>
            <a:r>
              <a:rPr lang="nb-NO"/>
              <a:t>Klikk på ikonet for å legge til et bilde</a:t>
            </a:r>
            <a:endParaRPr lang="en-GB" dirty="0"/>
          </a:p>
        </p:txBody>
      </p:sp>
      <p:sp>
        <p:nvSpPr>
          <p:cNvPr id="7" name="Plassholder for bunntekst 4">
            <a:extLst>
              <a:ext uri="{FF2B5EF4-FFF2-40B4-BE49-F238E27FC236}">
                <a16:creationId xmlns:a16="http://schemas.microsoft.com/office/drawing/2014/main" id="{ED0FE798-3379-4555-812C-B535EA80239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1A0D79C7-88ED-400B-A198-9385A5249A7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D5EA4ABB-BD6C-45E4-A597-696EB7E33A37}"/>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61606770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96000"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6096001" y="1265767"/>
            <a:ext cx="6096001"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1469793F-2922-42EE-8D95-6B99BBA9B5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12" name="Plassholder for bunntekst 4">
            <a:extLst>
              <a:ext uri="{FF2B5EF4-FFF2-40B4-BE49-F238E27FC236}">
                <a16:creationId xmlns:a16="http://schemas.microsoft.com/office/drawing/2014/main" id="{3E6543C4-93A1-4C57-A11A-B317107483B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DFB5915-0D36-456C-BC40-D89A2D0B3D92}"/>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6C1FF13-0E0D-4EC1-AECE-5D2FCC2E0C9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24973467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7344833" y="1265768"/>
            <a:ext cx="4847168" cy="2639809"/>
          </a:xfrm>
          <a:solidFill>
            <a:schemeClr val="bg2"/>
          </a:solidFill>
        </p:spPr>
        <p:txBody>
          <a:bodyPr/>
          <a:lstStyle>
            <a:lvl1pPr marL="0" indent="0" algn="ctr">
              <a:buFont typeface="Arial" panose="020B0604020202020204" pitchFamily="34" charset="0"/>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7344833" y="3965951"/>
            <a:ext cx="4847168"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9" name="Plassholder for bunntekst 4">
            <a:extLst>
              <a:ext uri="{FF2B5EF4-FFF2-40B4-BE49-F238E27FC236}">
                <a16:creationId xmlns:a16="http://schemas.microsoft.com/office/drawing/2014/main" id="{3830E1D0-361D-4108-BC62-A5D7F55FA76A}"/>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D41E6985-EC8C-47B0-AD6B-E81ED2B4C95D}"/>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E8F7B251-D6AC-400E-A9A7-2BD825155C1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210649788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7344833" y="1265768"/>
            <a:ext cx="4847168"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7344833" y="3965951"/>
            <a:ext cx="4847168"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5E36BFFC-E87C-4B2E-8D32-947FDA8A8CB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9" name="Plassholder for bunntekst 4">
            <a:extLst>
              <a:ext uri="{FF2B5EF4-FFF2-40B4-BE49-F238E27FC236}">
                <a16:creationId xmlns:a16="http://schemas.microsoft.com/office/drawing/2014/main" id="{E08137B0-5DD3-4087-8738-E9E4D536B10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3165DFA-08F0-4CB9-A63C-8DFEB0FAF9B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C4BE2A0-457F-421F-8488-27B7C12E687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12584805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44003" y="1265767"/>
            <a:ext cx="7247996"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1265768"/>
            <a:ext cx="4944003"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3905577"/>
            <a:ext cx="4944003" cy="2450776"/>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9" name="Plassholder for bunntekst 4">
            <a:extLst>
              <a:ext uri="{FF2B5EF4-FFF2-40B4-BE49-F238E27FC236}">
                <a16:creationId xmlns:a16="http://schemas.microsoft.com/office/drawing/2014/main" id="{16405EB3-1C5F-4E95-908A-5697D091C33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4B6917B2-124F-4778-9D7E-C7E5230EC1CD}"/>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C0D63606-88B0-421C-BC8D-DA4D415A4913}"/>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401580769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3" y="1265767"/>
            <a:ext cx="7291917"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1265768"/>
            <a:ext cx="4847168"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3965951"/>
            <a:ext cx="4847168"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1BD5A1C7-0E04-431D-A723-760579EAFB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13" name="Plassholder for bunntekst 4">
            <a:extLst>
              <a:ext uri="{FF2B5EF4-FFF2-40B4-BE49-F238E27FC236}">
                <a16:creationId xmlns:a16="http://schemas.microsoft.com/office/drawing/2014/main" id="{83030E43-5A22-4516-84E5-C39CD714C4DE}"/>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2B0292CC-A862-4085-A4F0-99E8F9B9B819}"/>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F6730672-4D61-403F-994F-0A1EF693C94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19314166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3" y="1265766"/>
            <a:ext cx="7291917"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1265768"/>
            <a:ext cx="4847168" cy="2639809"/>
          </a:xfrm>
          <a:solidFill>
            <a:schemeClr val="bg2"/>
          </a:solidFill>
        </p:spPr>
        <p:txBody>
          <a:bodyPr/>
          <a:lstStyle>
            <a:lvl1pPr marL="0" indent="0" algn="ctr">
              <a:buFont typeface="Arial" panose="020B0604020202020204" pitchFamily="34" charset="0"/>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3965951"/>
            <a:ext cx="2384051"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6" name="Plassholder for bilde 7"/>
          <p:cNvSpPr>
            <a:spLocks noGrp="1"/>
          </p:cNvSpPr>
          <p:nvPr>
            <p:ph type="pic" sz="quarter" idx="29"/>
          </p:nvPr>
        </p:nvSpPr>
        <p:spPr>
          <a:xfrm>
            <a:off x="2446926" y="3965951"/>
            <a:ext cx="4843676"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7" name="Plassholder for bilde 7"/>
          <p:cNvSpPr>
            <a:spLocks noGrp="1"/>
          </p:cNvSpPr>
          <p:nvPr>
            <p:ph type="pic" sz="quarter" idx="30"/>
          </p:nvPr>
        </p:nvSpPr>
        <p:spPr>
          <a:xfrm>
            <a:off x="7353477" y="3965951"/>
            <a:ext cx="4838524"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0" name="Plassholder for bunntekst 4">
            <a:extLst>
              <a:ext uri="{FF2B5EF4-FFF2-40B4-BE49-F238E27FC236}">
                <a16:creationId xmlns:a16="http://schemas.microsoft.com/office/drawing/2014/main" id="{AB1743F3-BA34-4D4E-BA54-C993ABBC190E}"/>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C1A0B519-CB0E-42E9-9366-1B52BFA30E6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D2A4895-074C-481E-BA11-460AD3EB5D23}"/>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37855699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3" y="1265766"/>
            <a:ext cx="7291917"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1265768"/>
            <a:ext cx="4847168" cy="2639809"/>
          </a:xfrm>
          <a:solidFill>
            <a:schemeClr val="bg2"/>
          </a:solidFill>
        </p:spPr>
        <p:txBody>
          <a:bodyPr>
            <a:normAutofit/>
          </a:bodyPr>
          <a:lstStyle>
            <a:lvl1pPr marL="0" indent="0" algn="ctr">
              <a:buFont typeface="Arial" panose="020B0604020202020204" pitchFamily="34" charset="0"/>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3965951"/>
            <a:ext cx="2384051"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6" name="Plassholder for bilde 7"/>
          <p:cNvSpPr>
            <a:spLocks noGrp="1"/>
          </p:cNvSpPr>
          <p:nvPr>
            <p:ph type="pic" sz="quarter" idx="29"/>
          </p:nvPr>
        </p:nvSpPr>
        <p:spPr>
          <a:xfrm>
            <a:off x="2446926" y="3965951"/>
            <a:ext cx="4843676"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7" name="Plassholder for bilde 7"/>
          <p:cNvSpPr>
            <a:spLocks noGrp="1"/>
          </p:cNvSpPr>
          <p:nvPr>
            <p:ph type="pic" sz="quarter" idx="30"/>
          </p:nvPr>
        </p:nvSpPr>
        <p:spPr>
          <a:xfrm>
            <a:off x="7353477" y="3965951"/>
            <a:ext cx="4838524"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pic>
        <p:nvPicPr>
          <p:cNvPr id="13" name="Bilde 12">
            <a:extLst>
              <a:ext uri="{FF2B5EF4-FFF2-40B4-BE49-F238E27FC236}">
                <a16:creationId xmlns:a16="http://schemas.microsoft.com/office/drawing/2014/main" id="{19C518B1-490B-4B9B-9270-C6AD126805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15" name="Plassholder for bunntekst 4">
            <a:extLst>
              <a:ext uri="{FF2B5EF4-FFF2-40B4-BE49-F238E27FC236}">
                <a16:creationId xmlns:a16="http://schemas.microsoft.com/office/drawing/2014/main" id="{2C8D8BB1-960A-4CF1-B84A-97909DEDBC6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0C9B353-854F-49E8-BA63-5AB6304BFB77}"/>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BAE2D154-F65B-43AA-9D04-AE68267C1AC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40053512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3 bilder (hvit)">
    <p:spTree>
      <p:nvGrpSpPr>
        <p:cNvPr id="1" name=""/>
        <p:cNvGrpSpPr/>
        <p:nvPr/>
      </p:nvGrpSpPr>
      <p:grpSpPr>
        <a:xfrm>
          <a:off x="0" y="0"/>
          <a:ext cx="0" cy="0"/>
          <a:chOff x="0" y="0"/>
          <a:chExt cx="0" cy="0"/>
        </a:xfrm>
      </p:grpSpPr>
      <p:sp>
        <p:nvSpPr>
          <p:cNvPr id="15" name="Rektangel 14"/>
          <p:cNvSpPr/>
          <p:nvPr userDrawn="1"/>
        </p:nvSpPr>
        <p:spPr>
          <a:xfrm>
            <a:off x="4384432" y="1265766"/>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6" name="Rektangel 15"/>
          <p:cNvSpPr/>
          <p:nvPr userDrawn="1"/>
        </p:nvSpPr>
        <p:spPr>
          <a:xfrm>
            <a:off x="8048845" y="1265766"/>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 name="Rektangel 1"/>
          <p:cNvSpPr/>
          <p:nvPr userDrawn="1"/>
        </p:nvSpPr>
        <p:spPr>
          <a:xfrm>
            <a:off x="720020" y="1265766"/>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0" name="Plassholder for bilde 9"/>
          <p:cNvSpPr>
            <a:spLocks noGrp="1"/>
          </p:cNvSpPr>
          <p:nvPr>
            <p:ph type="pic" sz="quarter" idx="13"/>
          </p:nvPr>
        </p:nvSpPr>
        <p:spPr>
          <a:xfrm>
            <a:off x="807379"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12" name="Plassholder for tekst 11"/>
          <p:cNvSpPr>
            <a:spLocks noGrp="1"/>
          </p:cNvSpPr>
          <p:nvPr>
            <p:ph type="body" sz="quarter" idx="14" hasCustomPrompt="1"/>
          </p:nvPr>
        </p:nvSpPr>
        <p:spPr>
          <a:xfrm>
            <a:off x="720019" y="5139454"/>
            <a:ext cx="3329836" cy="218017"/>
          </a:xfrm>
        </p:spPr>
        <p:txBody>
          <a:bodyPr anchor="t" anchorCtr="0">
            <a:normAutofit/>
          </a:bodyPr>
          <a:lstStyle>
            <a:lvl1pPr marL="0" indent="0">
              <a:buNone/>
              <a:defRPr sz="1067"/>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4471791"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23" name="Plassholder for bilde 9"/>
          <p:cNvSpPr>
            <a:spLocks noGrp="1"/>
          </p:cNvSpPr>
          <p:nvPr>
            <p:ph type="pic" sz="quarter" idx="18"/>
          </p:nvPr>
        </p:nvSpPr>
        <p:spPr>
          <a:xfrm>
            <a:off x="8136204"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24" name="Plassholder for tekst 11"/>
          <p:cNvSpPr>
            <a:spLocks noGrp="1"/>
          </p:cNvSpPr>
          <p:nvPr>
            <p:ph type="body" sz="quarter" idx="19" hasCustomPrompt="1"/>
          </p:nvPr>
        </p:nvSpPr>
        <p:spPr>
          <a:xfrm>
            <a:off x="4380697" y="5139454"/>
            <a:ext cx="3329836" cy="218017"/>
          </a:xfrm>
        </p:spPr>
        <p:txBody>
          <a:bodyPr anchor="t" anchorCtr="0">
            <a:normAutofit/>
          </a:bodyPr>
          <a:lstStyle>
            <a:lvl1pPr marL="0" indent="0">
              <a:buNone/>
              <a:defRPr sz="1067"/>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44225" y="5139454"/>
            <a:ext cx="3329836" cy="218017"/>
          </a:xfrm>
        </p:spPr>
        <p:txBody>
          <a:bodyPr anchor="t" anchorCtr="0">
            <a:normAutofit/>
          </a:bodyPr>
          <a:lstStyle>
            <a:lvl1pPr marL="0" indent="0">
              <a:buNone/>
              <a:defRPr sz="1067"/>
            </a:lvl1pPr>
          </a:lstStyle>
          <a:p>
            <a:pPr lvl="0"/>
            <a:r>
              <a:rPr lang="nb-NO" dirty="0"/>
              <a:t>Klikk for å </a:t>
            </a:r>
            <a:r>
              <a:rPr lang="nb-NO"/>
              <a:t>redigere kilde og dato</a:t>
            </a:r>
            <a:endParaRPr lang="nb-NO" dirty="0"/>
          </a:p>
        </p:txBody>
      </p:sp>
      <p:sp>
        <p:nvSpPr>
          <p:cNvPr id="14" name="Plassholder for bunntekst 4">
            <a:extLst>
              <a:ext uri="{FF2B5EF4-FFF2-40B4-BE49-F238E27FC236}">
                <a16:creationId xmlns:a16="http://schemas.microsoft.com/office/drawing/2014/main" id="{FF28CFD1-CD16-4B17-8D4C-3C512A11E0D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7" name="Plassholder for lysbildenummer 5">
            <a:extLst>
              <a:ext uri="{FF2B5EF4-FFF2-40B4-BE49-F238E27FC236}">
                <a16:creationId xmlns:a16="http://schemas.microsoft.com/office/drawing/2014/main" id="{A778F3D4-5530-41AA-8343-885EE30A99D6}"/>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8" name="Plassholder for dato 3">
            <a:extLst>
              <a:ext uri="{FF2B5EF4-FFF2-40B4-BE49-F238E27FC236}">
                <a16:creationId xmlns:a16="http://schemas.microsoft.com/office/drawing/2014/main" id="{98A79BF5-E36E-4084-92C7-0D26BF693CE3}"/>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2960118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2FB3106-0A82-6349-A1E5-90BF46253597}"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8"/>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4" y="1734393"/>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0" name="Ellipse 29"/>
          <p:cNvSpPr/>
          <p:nvPr userDrawn="1"/>
        </p:nvSpPr>
        <p:spPr>
          <a:xfrm>
            <a:off x="4389982" y="1734393"/>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4" name="Ellipse 33"/>
          <p:cNvSpPr/>
          <p:nvPr userDrawn="1"/>
        </p:nvSpPr>
        <p:spPr>
          <a:xfrm>
            <a:off x="8017942" y="1734393"/>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6"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6"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8" y="2205567"/>
            <a:ext cx="2569633" cy="2423584"/>
          </a:xfrm>
        </p:spPr>
        <p:txBody>
          <a:bodyPr anchor="ctr" anchorCtr="0"/>
          <a:lstStyle>
            <a:lvl1pPr marL="0" indent="0" algn="ctr">
              <a:buNone/>
              <a:defRPr/>
            </a:lvl1pPr>
          </a:lstStyle>
          <a:p>
            <a:pPr lvl="0"/>
            <a:r>
              <a:rPr lang="nb-NO"/>
              <a:t>Klikk for å redigere tekststiler i malen</a:t>
            </a:r>
          </a:p>
        </p:txBody>
      </p:sp>
    </p:spTree>
    <p:extLst>
      <p:ext uri="{BB962C8B-B14F-4D97-AF65-F5344CB8AC3E}">
        <p14:creationId xmlns:p14="http://schemas.microsoft.com/office/powerpoint/2010/main" val="27188708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4384432" y="1265766"/>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6" name="Rektangel 15"/>
          <p:cNvSpPr/>
          <p:nvPr userDrawn="1"/>
        </p:nvSpPr>
        <p:spPr>
          <a:xfrm>
            <a:off x="8048845" y="1265766"/>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 name="Rektangel 1"/>
          <p:cNvSpPr/>
          <p:nvPr userDrawn="1"/>
        </p:nvSpPr>
        <p:spPr>
          <a:xfrm>
            <a:off x="720020" y="1265766"/>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0" name="Plassholder for bilde 9"/>
          <p:cNvSpPr>
            <a:spLocks noGrp="1"/>
          </p:cNvSpPr>
          <p:nvPr>
            <p:ph type="pic" sz="quarter" idx="13"/>
          </p:nvPr>
        </p:nvSpPr>
        <p:spPr>
          <a:xfrm>
            <a:off x="807379"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12" name="Plassholder for tekst 11"/>
          <p:cNvSpPr>
            <a:spLocks noGrp="1"/>
          </p:cNvSpPr>
          <p:nvPr>
            <p:ph type="body" sz="quarter" idx="14" hasCustomPrompt="1"/>
          </p:nvPr>
        </p:nvSpPr>
        <p:spPr>
          <a:xfrm>
            <a:off x="720020" y="5139454"/>
            <a:ext cx="3423137" cy="21801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22" name="Plassholder for bilde 9"/>
          <p:cNvSpPr>
            <a:spLocks noGrp="1"/>
          </p:cNvSpPr>
          <p:nvPr>
            <p:ph type="pic" sz="quarter" idx="17"/>
          </p:nvPr>
        </p:nvSpPr>
        <p:spPr>
          <a:xfrm>
            <a:off x="4471791"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23" name="Plassholder for bilde 9"/>
          <p:cNvSpPr>
            <a:spLocks noGrp="1"/>
          </p:cNvSpPr>
          <p:nvPr>
            <p:ph type="pic" sz="quarter" idx="18"/>
          </p:nvPr>
        </p:nvSpPr>
        <p:spPr>
          <a:xfrm>
            <a:off x="8136204"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24" name="Plassholder for tekst 11"/>
          <p:cNvSpPr>
            <a:spLocks noGrp="1"/>
          </p:cNvSpPr>
          <p:nvPr>
            <p:ph type="body" sz="quarter" idx="19" hasCustomPrompt="1"/>
          </p:nvPr>
        </p:nvSpPr>
        <p:spPr>
          <a:xfrm>
            <a:off x="4390373" y="5139454"/>
            <a:ext cx="3417196" cy="21801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25" name="Plassholder for tekst 11"/>
          <p:cNvSpPr>
            <a:spLocks noGrp="1"/>
          </p:cNvSpPr>
          <p:nvPr>
            <p:ph type="body" sz="quarter" idx="20" hasCustomPrompt="1"/>
          </p:nvPr>
        </p:nvSpPr>
        <p:spPr>
          <a:xfrm>
            <a:off x="8073253" y="5139454"/>
            <a:ext cx="3417196" cy="21801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pic>
        <p:nvPicPr>
          <p:cNvPr id="19" name="Bilde 18" descr="Logo">
            <a:extLst>
              <a:ext uri="{FF2B5EF4-FFF2-40B4-BE49-F238E27FC236}">
                <a16:creationId xmlns:a16="http://schemas.microsoft.com/office/drawing/2014/main" id="{AD9BCA1B-9D47-4C0F-BC4E-712E34A1189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7" name="Plassholder for bunntekst 4">
            <a:extLst>
              <a:ext uri="{FF2B5EF4-FFF2-40B4-BE49-F238E27FC236}">
                <a16:creationId xmlns:a16="http://schemas.microsoft.com/office/drawing/2014/main" id="{667B929B-13A1-4205-9F56-7369333EB0F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2C7FBFD6-E700-4A13-98BE-C3DDE339A23F}"/>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62F26161-155D-4D09-9C41-CE095B429DD9}"/>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29293713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0 bilder (hvit)">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D28F9E43-FD9D-43FF-93DC-7CB86CA9B48D}"/>
              </a:ext>
            </a:extLst>
          </p:cNvPr>
          <p:cNvSpPr/>
          <p:nvPr userDrawn="1"/>
        </p:nvSpPr>
        <p:spPr>
          <a:xfrm>
            <a:off x="720020"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8" name="Rektangel 17">
            <a:extLst>
              <a:ext uri="{FF2B5EF4-FFF2-40B4-BE49-F238E27FC236}">
                <a16:creationId xmlns:a16="http://schemas.microsoft.com/office/drawing/2014/main" id="{CA19233E-6CC1-4C91-AB06-57AB112BC997}"/>
              </a:ext>
            </a:extLst>
          </p:cNvPr>
          <p:cNvSpPr/>
          <p:nvPr userDrawn="1"/>
        </p:nvSpPr>
        <p:spPr>
          <a:xfrm>
            <a:off x="2897058"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0" name="Rektangel 19">
            <a:extLst>
              <a:ext uri="{FF2B5EF4-FFF2-40B4-BE49-F238E27FC236}">
                <a16:creationId xmlns:a16="http://schemas.microsoft.com/office/drawing/2014/main" id="{5616E4BB-248D-4D52-B6BE-7E8339C121D5}"/>
              </a:ext>
            </a:extLst>
          </p:cNvPr>
          <p:cNvSpPr/>
          <p:nvPr userDrawn="1"/>
        </p:nvSpPr>
        <p:spPr>
          <a:xfrm>
            <a:off x="5074097"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1" name="Rektangel 20">
            <a:extLst>
              <a:ext uri="{FF2B5EF4-FFF2-40B4-BE49-F238E27FC236}">
                <a16:creationId xmlns:a16="http://schemas.microsoft.com/office/drawing/2014/main" id="{5C8330A6-52C1-4F21-AAF4-F0CA466590BF}"/>
              </a:ext>
            </a:extLst>
          </p:cNvPr>
          <p:cNvSpPr/>
          <p:nvPr userDrawn="1"/>
        </p:nvSpPr>
        <p:spPr>
          <a:xfrm>
            <a:off x="7250669"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6" name="Rektangel 25">
            <a:extLst>
              <a:ext uri="{FF2B5EF4-FFF2-40B4-BE49-F238E27FC236}">
                <a16:creationId xmlns:a16="http://schemas.microsoft.com/office/drawing/2014/main" id="{E9FF5287-8C01-44A5-AD4B-40D2FD85ABF9}"/>
              </a:ext>
            </a:extLst>
          </p:cNvPr>
          <p:cNvSpPr/>
          <p:nvPr userDrawn="1"/>
        </p:nvSpPr>
        <p:spPr>
          <a:xfrm>
            <a:off x="9428176"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8" name="Plassholder for bilde 9">
            <a:extLst>
              <a:ext uri="{FF2B5EF4-FFF2-40B4-BE49-F238E27FC236}">
                <a16:creationId xmlns:a16="http://schemas.microsoft.com/office/drawing/2014/main" id="{C6851150-98D6-40D2-BBA2-ED2C978A2C4C}"/>
              </a:ext>
            </a:extLst>
          </p:cNvPr>
          <p:cNvSpPr>
            <a:spLocks noGrp="1"/>
          </p:cNvSpPr>
          <p:nvPr>
            <p:ph type="pic" sz="quarter" idx="18"/>
          </p:nvPr>
        </p:nvSpPr>
        <p:spPr>
          <a:xfrm>
            <a:off x="9504249"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29" name="Plassholder for bilde 9">
            <a:extLst>
              <a:ext uri="{FF2B5EF4-FFF2-40B4-BE49-F238E27FC236}">
                <a16:creationId xmlns:a16="http://schemas.microsoft.com/office/drawing/2014/main" id="{03CA22C5-A17A-4D30-9B0E-7B4B3397E07C}"/>
              </a:ext>
            </a:extLst>
          </p:cNvPr>
          <p:cNvSpPr>
            <a:spLocks noGrp="1"/>
          </p:cNvSpPr>
          <p:nvPr>
            <p:ph type="pic" sz="quarter" idx="21"/>
          </p:nvPr>
        </p:nvSpPr>
        <p:spPr>
          <a:xfrm>
            <a:off x="7327209"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30" name="Plassholder for bilde 9">
            <a:extLst>
              <a:ext uri="{FF2B5EF4-FFF2-40B4-BE49-F238E27FC236}">
                <a16:creationId xmlns:a16="http://schemas.microsoft.com/office/drawing/2014/main" id="{3BE473E8-CF35-42E3-95A9-8C483D7B5DAE}"/>
              </a:ext>
            </a:extLst>
          </p:cNvPr>
          <p:cNvSpPr>
            <a:spLocks noGrp="1"/>
          </p:cNvSpPr>
          <p:nvPr>
            <p:ph type="pic" sz="quarter" idx="22"/>
          </p:nvPr>
        </p:nvSpPr>
        <p:spPr>
          <a:xfrm>
            <a:off x="5150171"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31" name="Plassholder for bilde 9">
            <a:extLst>
              <a:ext uri="{FF2B5EF4-FFF2-40B4-BE49-F238E27FC236}">
                <a16:creationId xmlns:a16="http://schemas.microsoft.com/office/drawing/2014/main" id="{28FEDD48-B038-4916-A519-426C530FBA8F}"/>
              </a:ext>
            </a:extLst>
          </p:cNvPr>
          <p:cNvSpPr>
            <a:spLocks noGrp="1"/>
          </p:cNvSpPr>
          <p:nvPr>
            <p:ph type="pic" sz="quarter" idx="23"/>
          </p:nvPr>
        </p:nvSpPr>
        <p:spPr>
          <a:xfrm>
            <a:off x="2974581"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32" name="Plassholder for bilde 9">
            <a:extLst>
              <a:ext uri="{FF2B5EF4-FFF2-40B4-BE49-F238E27FC236}">
                <a16:creationId xmlns:a16="http://schemas.microsoft.com/office/drawing/2014/main" id="{510D8A24-550F-4551-9E27-ABC092521192}"/>
              </a:ext>
            </a:extLst>
          </p:cNvPr>
          <p:cNvSpPr>
            <a:spLocks noGrp="1"/>
          </p:cNvSpPr>
          <p:nvPr>
            <p:ph type="pic" sz="quarter" idx="24"/>
          </p:nvPr>
        </p:nvSpPr>
        <p:spPr>
          <a:xfrm>
            <a:off x="796093" y="11937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33" name="Plassholder for tekst 11">
            <a:extLst>
              <a:ext uri="{FF2B5EF4-FFF2-40B4-BE49-F238E27FC236}">
                <a16:creationId xmlns:a16="http://schemas.microsoft.com/office/drawing/2014/main" id="{34B95272-B564-4191-A7A3-6106A6ABA9FC}"/>
              </a:ext>
            </a:extLst>
          </p:cNvPr>
          <p:cNvSpPr>
            <a:spLocks noGrp="1"/>
          </p:cNvSpPr>
          <p:nvPr>
            <p:ph type="body" sz="quarter" idx="26" hasCustomPrompt="1"/>
          </p:nvPr>
        </p:nvSpPr>
        <p:spPr>
          <a:xfrm>
            <a:off x="720020" y="3288243"/>
            <a:ext cx="200182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4" name="Plassholder for tekst 11">
            <a:extLst>
              <a:ext uri="{FF2B5EF4-FFF2-40B4-BE49-F238E27FC236}">
                <a16:creationId xmlns:a16="http://schemas.microsoft.com/office/drawing/2014/main" id="{71FF20B2-0F76-4949-888D-8B489B8BBCEF}"/>
              </a:ext>
            </a:extLst>
          </p:cNvPr>
          <p:cNvSpPr>
            <a:spLocks noGrp="1"/>
          </p:cNvSpPr>
          <p:nvPr>
            <p:ph type="body" sz="quarter" idx="45" hasCustomPrompt="1"/>
          </p:nvPr>
        </p:nvSpPr>
        <p:spPr>
          <a:xfrm>
            <a:off x="2897058" y="3288243"/>
            <a:ext cx="200182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5" name="Plassholder for tekst 11">
            <a:extLst>
              <a:ext uri="{FF2B5EF4-FFF2-40B4-BE49-F238E27FC236}">
                <a16:creationId xmlns:a16="http://schemas.microsoft.com/office/drawing/2014/main" id="{7C406ABF-237B-4AB2-9B63-9CE8C1276D0A}"/>
              </a:ext>
            </a:extLst>
          </p:cNvPr>
          <p:cNvSpPr>
            <a:spLocks noGrp="1"/>
          </p:cNvSpPr>
          <p:nvPr>
            <p:ph type="body" sz="quarter" idx="46" hasCustomPrompt="1"/>
          </p:nvPr>
        </p:nvSpPr>
        <p:spPr>
          <a:xfrm>
            <a:off x="5074097" y="3288243"/>
            <a:ext cx="200182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6" name="Plassholder for tekst 11">
            <a:extLst>
              <a:ext uri="{FF2B5EF4-FFF2-40B4-BE49-F238E27FC236}">
                <a16:creationId xmlns:a16="http://schemas.microsoft.com/office/drawing/2014/main" id="{8BAEE01D-CA66-47A3-A9AC-0D0B7FDE70E9}"/>
              </a:ext>
            </a:extLst>
          </p:cNvPr>
          <p:cNvSpPr>
            <a:spLocks noGrp="1"/>
          </p:cNvSpPr>
          <p:nvPr>
            <p:ph type="body" sz="quarter" idx="47" hasCustomPrompt="1"/>
          </p:nvPr>
        </p:nvSpPr>
        <p:spPr>
          <a:xfrm>
            <a:off x="7250669" y="3288243"/>
            <a:ext cx="200182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7" name="Plassholder for tekst 11">
            <a:extLst>
              <a:ext uri="{FF2B5EF4-FFF2-40B4-BE49-F238E27FC236}">
                <a16:creationId xmlns:a16="http://schemas.microsoft.com/office/drawing/2014/main" id="{D8BF249A-92BB-4159-BC43-0F96048B4195}"/>
              </a:ext>
            </a:extLst>
          </p:cNvPr>
          <p:cNvSpPr>
            <a:spLocks noGrp="1"/>
          </p:cNvSpPr>
          <p:nvPr>
            <p:ph type="body" sz="quarter" idx="48" hasCustomPrompt="1"/>
          </p:nvPr>
        </p:nvSpPr>
        <p:spPr>
          <a:xfrm>
            <a:off x="9427241" y="3288243"/>
            <a:ext cx="2001824"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8" name="Plassholder for tekst 11">
            <a:extLst>
              <a:ext uri="{FF2B5EF4-FFF2-40B4-BE49-F238E27FC236}">
                <a16:creationId xmlns:a16="http://schemas.microsoft.com/office/drawing/2014/main" id="{AB19DEA8-79A0-4F30-8E4D-8BF07E3345E6}"/>
              </a:ext>
            </a:extLst>
          </p:cNvPr>
          <p:cNvSpPr>
            <a:spLocks noGrp="1"/>
          </p:cNvSpPr>
          <p:nvPr>
            <p:ph type="body" sz="quarter" idx="54" hasCustomPrompt="1"/>
          </p:nvPr>
        </p:nvSpPr>
        <p:spPr>
          <a:xfrm>
            <a:off x="719668" y="5927053"/>
            <a:ext cx="2014496"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9" name="Plassholder for tekst 11">
            <a:extLst>
              <a:ext uri="{FF2B5EF4-FFF2-40B4-BE49-F238E27FC236}">
                <a16:creationId xmlns:a16="http://schemas.microsoft.com/office/drawing/2014/main" id="{80AD255D-8442-43A7-AEA1-12F28AAE559F}"/>
              </a:ext>
            </a:extLst>
          </p:cNvPr>
          <p:cNvSpPr>
            <a:spLocks noGrp="1"/>
          </p:cNvSpPr>
          <p:nvPr>
            <p:ph type="body" sz="quarter" idx="55" hasCustomPrompt="1"/>
          </p:nvPr>
        </p:nvSpPr>
        <p:spPr>
          <a:xfrm>
            <a:off x="2897058" y="5927053"/>
            <a:ext cx="2010764"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40" name="Plassholder for tekst 11">
            <a:extLst>
              <a:ext uri="{FF2B5EF4-FFF2-40B4-BE49-F238E27FC236}">
                <a16:creationId xmlns:a16="http://schemas.microsoft.com/office/drawing/2014/main" id="{CE77484B-12DA-470D-9ADA-F5285621FE84}"/>
              </a:ext>
            </a:extLst>
          </p:cNvPr>
          <p:cNvSpPr>
            <a:spLocks noGrp="1"/>
          </p:cNvSpPr>
          <p:nvPr>
            <p:ph type="body" sz="quarter" idx="56" hasCustomPrompt="1"/>
          </p:nvPr>
        </p:nvSpPr>
        <p:spPr>
          <a:xfrm>
            <a:off x="5082568" y="5927053"/>
            <a:ext cx="199335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41" name="Plassholder for tekst 11">
            <a:extLst>
              <a:ext uri="{FF2B5EF4-FFF2-40B4-BE49-F238E27FC236}">
                <a16:creationId xmlns:a16="http://schemas.microsoft.com/office/drawing/2014/main" id="{1A4EAE20-B2A0-4DB4-AF5C-C9EB961F89B0}"/>
              </a:ext>
            </a:extLst>
          </p:cNvPr>
          <p:cNvSpPr>
            <a:spLocks noGrp="1"/>
          </p:cNvSpPr>
          <p:nvPr>
            <p:ph type="body" sz="quarter" idx="57" hasCustomPrompt="1"/>
          </p:nvPr>
        </p:nvSpPr>
        <p:spPr>
          <a:xfrm>
            <a:off x="7250669" y="5927053"/>
            <a:ext cx="2001824"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42" name="Plassholder for tekst 11">
            <a:extLst>
              <a:ext uri="{FF2B5EF4-FFF2-40B4-BE49-F238E27FC236}">
                <a16:creationId xmlns:a16="http://schemas.microsoft.com/office/drawing/2014/main" id="{2890A0E8-1E61-4D93-ABF0-0349F9B82E96}"/>
              </a:ext>
            </a:extLst>
          </p:cNvPr>
          <p:cNvSpPr>
            <a:spLocks noGrp="1"/>
          </p:cNvSpPr>
          <p:nvPr>
            <p:ph type="body" sz="quarter" idx="58" hasCustomPrompt="1"/>
          </p:nvPr>
        </p:nvSpPr>
        <p:spPr>
          <a:xfrm>
            <a:off x="9427240" y="5927053"/>
            <a:ext cx="2001824"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43" name="Rektangel 42">
            <a:extLst>
              <a:ext uri="{FF2B5EF4-FFF2-40B4-BE49-F238E27FC236}">
                <a16:creationId xmlns:a16="http://schemas.microsoft.com/office/drawing/2014/main" id="{3EE5688E-3EA6-45EC-B52A-79B6326EE3A7}"/>
              </a:ext>
            </a:extLst>
          </p:cNvPr>
          <p:cNvSpPr/>
          <p:nvPr userDrawn="1"/>
        </p:nvSpPr>
        <p:spPr>
          <a:xfrm>
            <a:off x="720020"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4" name="Rektangel 43">
            <a:extLst>
              <a:ext uri="{FF2B5EF4-FFF2-40B4-BE49-F238E27FC236}">
                <a16:creationId xmlns:a16="http://schemas.microsoft.com/office/drawing/2014/main" id="{EFF2E067-0ACD-4978-AC43-8B18A70A3E07}"/>
              </a:ext>
            </a:extLst>
          </p:cNvPr>
          <p:cNvSpPr/>
          <p:nvPr userDrawn="1"/>
        </p:nvSpPr>
        <p:spPr>
          <a:xfrm>
            <a:off x="2897058"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5" name="Rektangel 44">
            <a:extLst>
              <a:ext uri="{FF2B5EF4-FFF2-40B4-BE49-F238E27FC236}">
                <a16:creationId xmlns:a16="http://schemas.microsoft.com/office/drawing/2014/main" id="{B5EE5AE5-008E-4294-858F-65CD7CAEF64D}"/>
              </a:ext>
            </a:extLst>
          </p:cNvPr>
          <p:cNvSpPr/>
          <p:nvPr userDrawn="1"/>
        </p:nvSpPr>
        <p:spPr>
          <a:xfrm>
            <a:off x="5074097"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6" name="Rektangel 45">
            <a:extLst>
              <a:ext uri="{FF2B5EF4-FFF2-40B4-BE49-F238E27FC236}">
                <a16:creationId xmlns:a16="http://schemas.microsoft.com/office/drawing/2014/main" id="{2FEDD2E8-EA4B-414D-ABDF-F4BF5F711838}"/>
              </a:ext>
            </a:extLst>
          </p:cNvPr>
          <p:cNvSpPr/>
          <p:nvPr userDrawn="1"/>
        </p:nvSpPr>
        <p:spPr>
          <a:xfrm>
            <a:off x="7250669"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7" name="Rektangel 46">
            <a:extLst>
              <a:ext uri="{FF2B5EF4-FFF2-40B4-BE49-F238E27FC236}">
                <a16:creationId xmlns:a16="http://schemas.microsoft.com/office/drawing/2014/main" id="{6700CA7C-BF14-420F-9264-18B27FDA25F7}"/>
              </a:ext>
            </a:extLst>
          </p:cNvPr>
          <p:cNvSpPr/>
          <p:nvPr userDrawn="1"/>
        </p:nvSpPr>
        <p:spPr>
          <a:xfrm>
            <a:off x="9428176"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8" name="Plassholder for bilde 9">
            <a:extLst>
              <a:ext uri="{FF2B5EF4-FFF2-40B4-BE49-F238E27FC236}">
                <a16:creationId xmlns:a16="http://schemas.microsoft.com/office/drawing/2014/main" id="{437AD361-34EC-4918-8B37-7982F137F13F}"/>
              </a:ext>
            </a:extLst>
          </p:cNvPr>
          <p:cNvSpPr>
            <a:spLocks noGrp="1"/>
          </p:cNvSpPr>
          <p:nvPr>
            <p:ph type="pic" sz="quarter" idx="59"/>
          </p:nvPr>
        </p:nvSpPr>
        <p:spPr>
          <a:xfrm>
            <a:off x="9504249"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49" name="Plassholder for bilde 9">
            <a:extLst>
              <a:ext uri="{FF2B5EF4-FFF2-40B4-BE49-F238E27FC236}">
                <a16:creationId xmlns:a16="http://schemas.microsoft.com/office/drawing/2014/main" id="{BEACA988-147E-4DB0-AC69-3E67AD57E3E1}"/>
              </a:ext>
            </a:extLst>
          </p:cNvPr>
          <p:cNvSpPr>
            <a:spLocks noGrp="1"/>
          </p:cNvSpPr>
          <p:nvPr>
            <p:ph type="pic" sz="quarter" idx="60"/>
          </p:nvPr>
        </p:nvSpPr>
        <p:spPr>
          <a:xfrm>
            <a:off x="7326274"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0" name="Plassholder for bilde 9">
            <a:extLst>
              <a:ext uri="{FF2B5EF4-FFF2-40B4-BE49-F238E27FC236}">
                <a16:creationId xmlns:a16="http://schemas.microsoft.com/office/drawing/2014/main" id="{6EFD370F-324A-4E6C-847B-128E26757E44}"/>
              </a:ext>
            </a:extLst>
          </p:cNvPr>
          <p:cNvSpPr>
            <a:spLocks noGrp="1"/>
          </p:cNvSpPr>
          <p:nvPr>
            <p:ph type="pic" sz="quarter" idx="61"/>
          </p:nvPr>
        </p:nvSpPr>
        <p:spPr>
          <a:xfrm>
            <a:off x="5150171"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1" name="Plassholder for bilde 9">
            <a:extLst>
              <a:ext uri="{FF2B5EF4-FFF2-40B4-BE49-F238E27FC236}">
                <a16:creationId xmlns:a16="http://schemas.microsoft.com/office/drawing/2014/main" id="{D0CAE83B-0618-4D28-82DB-0E070727B1B3}"/>
              </a:ext>
            </a:extLst>
          </p:cNvPr>
          <p:cNvSpPr>
            <a:spLocks noGrp="1"/>
          </p:cNvSpPr>
          <p:nvPr>
            <p:ph type="pic" sz="quarter" idx="62"/>
          </p:nvPr>
        </p:nvSpPr>
        <p:spPr>
          <a:xfrm>
            <a:off x="2974581"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2" name="Plassholder for bilde 9">
            <a:extLst>
              <a:ext uri="{FF2B5EF4-FFF2-40B4-BE49-F238E27FC236}">
                <a16:creationId xmlns:a16="http://schemas.microsoft.com/office/drawing/2014/main" id="{AAACD13D-8511-4321-BB38-3F76C7EAA3B3}"/>
              </a:ext>
            </a:extLst>
          </p:cNvPr>
          <p:cNvSpPr>
            <a:spLocks noGrp="1"/>
          </p:cNvSpPr>
          <p:nvPr>
            <p:ph type="pic" sz="quarter" idx="63"/>
          </p:nvPr>
        </p:nvSpPr>
        <p:spPr>
          <a:xfrm>
            <a:off x="796093" y="3825030"/>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3" name="Plassholder for bunntekst 4">
            <a:extLst>
              <a:ext uri="{FF2B5EF4-FFF2-40B4-BE49-F238E27FC236}">
                <a16:creationId xmlns:a16="http://schemas.microsoft.com/office/drawing/2014/main" id="{267260E4-2086-4E93-A9B0-9B4B9492EB9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54" name="Plassholder for lysbildenummer 5">
            <a:extLst>
              <a:ext uri="{FF2B5EF4-FFF2-40B4-BE49-F238E27FC236}">
                <a16:creationId xmlns:a16="http://schemas.microsoft.com/office/drawing/2014/main" id="{8C5614AA-7DB9-4156-B417-31AEAA02EB48}"/>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55" name="Plassholder for dato 3">
            <a:extLst>
              <a:ext uri="{FF2B5EF4-FFF2-40B4-BE49-F238E27FC236}">
                <a16:creationId xmlns:a16="http://schemas.microsoft.com/office/drawing/2014/main" id="{17A20962-280A-420E-AB96-47433B01041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403047763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10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19" name="Bilde 18" descr="Logo">
            <a:extLst>
              <a:ext uri="{FF2B5EF4-FFF2-40B4-BE49-F238E27FC236}">
                <a16:creationId xmlns:a16="http://schemas.microsoft.com/office/drawing/2014/main" id="{AD9BCA1B-9D47-4C0F-BC4E-712E34A1189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53" name="Rektangel 52">
            <a:extLst>
              <a:ext uri="{FF2B5EF4-FFF2-40B4-BE49-F238E27FC236}">
                <a16:creationId xmlns:a16="http://schemas.microsoft.com/office/drawing/2014/main" id="{FF841A91-B6F8-449F-A4BD-F6A1367C1978}"/>
              </a:ext>
            </a:extLst>
          </p:cNvPr>
          <p:cNvSpPr/>
          <p:nvPr userDrawn="1"/>
        </p:nvSpPr>
        <p:spPr>
          <a:xfrm>
            <a:off x="720020"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4" name="Rektangel 53">
            <a:extLst>
              <a:ext uri="{FF2B5EF4-FFF2-40B4-BE49-F238E27FC236}">
                <a16:creationId xmlns:a16="http://schemas.microsoft.com/office/drawing/2014/main" id="{6C651AEB-0DBE-47A9-A249-082E532D58F5}"/>
              </a:ext>
            </a:extLst>
          </p:cNvPr>
          <p:cNvSpPr/>
          <p:nvPr userDrawn="1"/>
        </p:nvSpPr>
        <p:spPr>
          <a:xfrm>
            <a:off x="2897058"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5" name="Rektangel 54">
            <a:extLst>
              <a:ext uri="{FF2B5EF4-FFF2-40B4-BE49-F238E27FC236}">
                <a16:creationId xmlns:a16="http://schemas.microsoft.com/office/drawing/2014/main" id="{7CB81512-901A-49E3-A3E3-6C02A16873C8}"/>
              </a:ext>
            </a:extLst>
          </p:cNvPr>
          <p:cNvSpPr/>
          <p:nvPr userDrawn="1"/>
        </p:nvSpPr>
        <p:spPr>
          <a:xfrm>
            <a:off x="5074097"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6" name="Rektangel 55">
            <a:extLst>
              <a:ext uri="{FF2B5EF4-FFF2-40B4-BE49-F238E27FC236}">
                <a16:creationId xmlns:a16="http://schemas.microsoft.com/office/drawing/2014/main" id="{3C77165F-D10C-4315-8BC3-E6243AA7B0D6}"/>
              </a:ext>
            </a:extLst>
          </p:cNvPr>
          <p:cNvSpPr/>
          <p:nvPr userDrawn="1"/>
        </p:nvSpPr>
        <p:spPr>
          <a:xfrm>
            <a:off x="7250669"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7" name="Rektangel 56">
            <a:extLst>
              <a:ext uri="{FF2B5EF4-FFF2-40B4-BE49-F238E27FC236}">
                <a16:creationId xmlns:a16="http://schemas.microsoft.com/office/drawing/2014/main" id="{D4F5C8F9-2D0D-4424-BAB6-30F1353EF11D}"/>
              </a:ext>
            </a:extLst>
          </p:cNvPr>
          <p:cNvSpPr/>
          <p:nvPr userDrawn="1"/>
        </p:nvSpPr>
        <p:spPr>
          <a:xfrm>
            <a:off x="9428176"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8" name="Plassholder for bilde 9">
            <a:extLst>
              <a:ext uri="{FF2B5EF4-FFF2-40B4-BE49-F238E27FC236}">
                <a16:creationId xmlns:a16="http://schemas.microsoft.com/office/drawing/2014/main" id="{BFF7A024-7763-497A-9D71-FD7D6CA67149}"/>
              </a:ext>
            </a:extLst>
          </p:cNvPr>
          <p:cNvSpPr>
            <a:spLocks noGrp="1"/>
          </p:cNvSpPr>
          <p:nvPr>
            <p:ph type="pic" sz="quarter" idx="18"/>
          </p:nvPr>
        </p:nvSpPr>
        <p:spPr>
          <a:xfrm>
            <a:off x="9504249"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9" name="Plassholder for bilde 9">
            <a:extLst>
              <a:ext uri="{FF2B5EF4-FFF2-40B4-BE49-F238E27FC236}">
                <a16:creationId xmlns:a16="http://schemas.microsoft.com/office/drawing/2014/main" id="{39A8589F-AD1D-4935-8890-8459EED2DCAF}"/>
              </a:ext>
            </a:extLst>
          </p:cNvPr>
          <p:cNvSpPr>
            <a:spLocks noGrp="1"/>
          </p:cNvSpPr>
          <p:nvPr>
            <p:ph type="pic" sz="quarter" idx="21"/>
          </p:nvPr>
        </p:nvSpPr>
        <p:spPr>
          <a:xfrm>
            <a:off x="7327209"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60" name="Plassholder for bilde 9">
            <a:extLst>
              <a:ext uri="{FF2B5EF4-FFF2-40B4-BE49-F238E27FC236}">
                <a16:creationId xmlns:a16="http://schemas.microsoft.com/office/drawing/2014/main" id="{6BF35C97-5EF8-4623-BB56-707DEE600F4D}"/>
              </a:ext>
            </a:extLst>
          </p:cNvPr>
          <p:cNvSpPr>
            <a:spLocks noGrp="1"/>
          </p:cNvSpPr>
          <p:nvPr>
            <p:ph type="pic" sz="quarter" idx="22"/>
          </p:nvPr>
        </p:nvSpPr>
        <p:spPr>
          <a:xfrm>
            <a:off x="5150171"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61" name="Plassholder for bilde 9">
            <a:extLst>
              <a:ext uri="{FF2B5EF4-FFF2-40B4-BE49-F238E27FC236}">
                <a16:creationId xmlns:a16="http://schemas.microsoft.com/office/drawing/2014/main" id="{9B86B956-4260-4C69-A0A1-4EFC1CF22458}"/>
              </a:ext>
            </a:extLst>
          </p:cNvPr>
          <p:cNvSpPr>
            <a:spLocks noGrp="1"/>
          </p:cNvSpPr>
          <p:nvPr>
            <p:ph type="pic" sz="quarter" idx="23"/>
          </p:nvPr>
        </p:nvSpPr>
        <p:spPr>
          <a:xfrm>
            <a:off x="2974581"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62" name="Plassholder for bilde 9">
            <a:extLst>
              <a:ext uri="{FF2B5EF4-FFF2-40B4-BE49-F238E27FC236}">
                <a16:creationId xmlns:a16="http://schemas.microsoft.com/office/drawing/2014/main" id="{1ECE6509-16B9-4DCF-ACE6-E03D8F183FCD}"/>
              </a:ext>
            </a:extLst>
          </p:cNvPr>
          <p:cNvSpPr>
            <a:spLocks noGrp="1"/>
          </p:cNvSpPr>
          <p:nvPr>
            <p:ph type="pic" sz="quarter" idx="24"/>
          </p:nvPr>
        </p:nvSpPr>
        <p:spPr>
          <a:xfrm>
            <a:off x="796093" y="11937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63" name="Plassholder for tekst 11">
            <a:extLst>
              <a:ext uri="{FF2B5EF4-FFF2-40B4-BE49-F238E27FC236}">
                <a16:creationId xmlns:a16="http://schemas.microsoft.com/office/drawing/2014/main" id="{85314915-C1C4-48D8-B645-04B954904CE5}"/>
              </a:ext>
            </a:extLst>
          </p:cNvPr>
          <p:cNvSpPr>
            <a:spLocks noGrp="1"/>
          </p:cNvSpPr>
          <p:nvPr>
            <p:ph type="body" sz="quarter" idx="26" hasCustomPrompt="1"/>
          </p:nvPr>
        </p:nvSpPr>
        <p:spPr>
          <a:xfrm>
            <a:off x="720020" y="3288243"/>
            <a:ext cx="2001825"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4" name="Plassholder for tekst 11">
            <a:extLst>
              <a:ext uri="{FF2B5EF4-FFF2-40B4-BE49-F238E27FC236}">
                <a16:creationId xmlns:a16="http://schemas.microsoft.com/office/drawing/2014/main" id="{7938D1A1-27CA-424B-B6B1-A7F08C21006E}"/>
              </a:ext>
            </a:extLst>
          </p:cNvPr>
          <p:cNvSpPr>
            <a:spLocks noGrp="1"/>
          </p:cNvSpPr>
          <p:nvPr>
            <p:ph type="body" sz="quarter" idx="45" hasCustomPrompt="1"/>
          </p:nvPr>
        </p:nvSpPr>
        <p:spPr>
          <a:xfrm>
            <a:off x="2897058" y="3288243"/>
            <a:ext cx="2001825"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5" name="Plassholder for tekst 11">
            <a:extLst>
              <a:ext uri="{FF2B5EF4-FFF2-40B4-BE49-F238E27FC236}">
                <a16:creationId xmlns:a16="http://schemas.microsoft.com/office/drawing/2014/main" id="{4F8C3D84-17DA-4004-8CF5-2D3025969E89}"/>
              </a:ext>
            </a:extLst>
          </p:cNvPr>
          <p:cNvSpPr>
            <a:spLocks noGrp="1"/>
          </p:cNvSpPr>
          <p:nvPr>
            <p:ph type="body" sz="quarter" idx="46" hasCustomPrompt="1"/>
          </p:nvPr>
        </p:nvSpPr>
        <p:spPr>
          <a:xfrm>
            <a:off x="5074097" y="3288243"/>
            <a:ext cx="2001825" cy="404187"/>
          </a:xfrm>
        </p:spPr>
        <p:txBody>
          <a:bodyPr anchor="t" anchorCtr="0">
            <a:normAutofit/>
          </a:bodyPr>
          <a:lstStyle>
            <a:lvl1pPr marL="0" marR="0" indent="0" algn="l" defTabSz="1219170" rtl="0" eaLnBrk="1" fontAlgn="auto" latinLnBrk="0" hangingPunct="1">
              <a:lnSpc>
                <a:spcPct val="100000"/>
              </a:lnSpc>
              <a:spcBef>
                <a:spcPts val="1333"/>
              </a:spcBef>
              <a:spcAft>
                <a:spcPts val="0"/>
              </a:spcAft>
              <a:buClrTx/>
              <a:buSzTx/>
              <a:buFont typeface="Arial"/>
              <a:buNone/>
              <a:tabLst/>
              <a:defRPr sz="1067">
                <a:solidFill>
                  <a:schemeClr val="bg1"/>
                </a:solidFill>
              </a:defRPr>
            </a:lvl1pPr>
          </a:lstStyle>
          <a:p>
            <a:pPr marL="0" marR="0" lvl="0" indent="0" algn="l" defTabSz="1219170" rtl="0" eaLnBrk="1" fontAlgn="auto" latinLnBrk="0" hangingPunct="1">
              <a:lnSpc>
                <a:spcPct val="100000"/>
              </a:lnSpc>
              <a:spcBef>
                <a:spcPts val="1333"/>
              </a:spcBef>
              <a:spcAft>
                <a:spcPts val="0"/>
              </a:spcAft>
              <a:buClrTx/>
              <a:buSzTx/>
              <a:buFont typeface="Arial"/>
              <a:buNone/>
              <a:tabLst/>
              <a:defRPr/>
            </a:pPr>
            <a:r>
              <a:rPr lang="nb-NO" dirty="0"/>
              <a:t>Klikk for å redigere beskrivelse, kilde etc.</a:t>
            </a:r>
          </a:p>
          <a:p>
            <a:pPr lvl="0"/>
            <a:endParaRPr lang="nb-NO" dirty="0"/>
          </a:p>
        </p:txBody>
      </p:sp>
      <p:sp>
        <p:nvSpPr>
          <p:cNvPr id="66" name="Plassholder for tekst 11">
            <a:extLst>
              <a:ext uri="{FF2B5EF4-FFF2-40B4-BE49-F238E27FC236}">
                <a16:creationId xmlns:a16="http://schemas.microsoft.com/office/drawing/2014/main" id="{4811FB6D-2546-49C9-83A5-B7639F2F9AC2}"/>
              </a:ext>
            </a:extLst>
          </p:cNvPr>
          <p:cNvSpPr>
            <a:spLocks noGrp="1"/>
          </p:cNvSpPr>
          <p:nvPr>
            <p:ph type="body" sz="quarter" idx="47" hasCustomPrompt="1"/>
          </p:nvPr>
        </p:nvSpPr>
        <p:spPr>
          <a:xfrm>
            <a:off x="7250669" y="3288243"/>
            <a:ext cx="2001825"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7" name="Plassholder for tekst 11">
            <a:extLst>
              <a:ext uri="{FF2B5EF4-FFF2-40B4-BE49-F238E27FC236}">
                <a16:creationId xmlns:a16="http://schemas.microsoft.com/office/drawing/2014/main" id="{77F502D1-3164-4C8A-A4D1-F548E74795C8}"/>
              </a:ext>
            </a:extLst>
          </p:cNvPr>
          <p:cNvSpPr>
            <a:spLocks noGrp="1"/>
          </p:cNvSpPr>
          <p:nvPr>
            <p:ph type="body" sz="quarter" idx="48" hasCustomPrompt="1"/>
          </p:nvPr>
        </p:nvSpPr>
        <p:spPr>
          <a:xfrm>
            <a:off x="9427241" y="3288243"/>
            <a:ext cx="2001824"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8" name="Plassholder for tekst 11">
            <a:extLst>
              <a:ext uri="{FF2B5EF4-FFF2-40B4-BE49-F238E27FC236}">
                <a16:creationId xmlns:a16="http://schemas.microsoft.com/office/drawing/2014/main" id="{33D4A4A1-AE9C-42EE-8C13-967B788E6F65}"/>
              </a:ext>
            </a:extLst>
          </p:cNvPr>
          <p:cNvSpPr>
            <a:spLocks noGrp="1"/>
          </p:cNvSpPr>
          <p:nvPr>
            <p:ph type="body" sz="quarter" idx="54" hasCustomPrompt="1"/>
          </p:nvPr>
        </p:nvSpPr>
        <p:spPr>
          <a:xfrm>
            <a:off x="719668" y="5927053"/>
            <a:ext cx="2014496"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9" name="Plassholder for tekst 11">
            <a:extLst>
              <a:ext uri="{FF2B5EF4-FFF2-40B4-BE49-F238E27FC236}">
                <a16:creationId xmlns:a16="http://schemas.microsoft.com/office/drawing/2014/main" id="{243FDC07-3644-4502-BCF6-826ED6AE4A15}"/>
              </a:ext>
            </a:extLst>
          </p:cNvPr>
          <p:cNvSpPr>
            <a:spLocks noGrp="1"/>
          </p:cNvSpPr>
          <p:nvPr>
            <p:ph type="body" sz="quarter" idx="55" hasCustomPrompt="1"/>
          </p:nvPr>
        </p:nvSpPr>
        <p:spPr>
          <a:xfrm>
            <a:off x="2897058" y="5927053"/>
            <a:ext cx="2010764"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70" name="Plassholder for tekst 11">
            <a:extLst>
              <a:ext uri="{FF2B5EF4-FFF2-40B4-BE49-F238E27FC236}">
                <a16:creationId xmlns:a16="http://schemas.microsoft.com/office/drawing/2014/main" id="{7D0D08C8-DB07-44E1-8E79-5E858BF09F18}"/>
              </a:ext>
            </a:extLst>
          </p:cNvPr>
          <p:cNvSpPr>
            <a:spLocks noGrp="1"/>
          </p:cNvSpPr>
          <p:nvPr>
            <p:ph type="body" sz="quarter" idx="56" hasCustomPrompt="1"/>
          </p:nvPr>
        </p:nvSpPr>
        <p:spPr>
          <a:xfrm>
            <a:off x="5082568" y="5927053"/>
            <a:ext cx="1993355"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71" name="Plassholder for tekst 11">
            <a:extLst>
              <a:ext uri="{FF2B5EF4-FFF2-40B4-BE49-F238E27FC236}">
                <a16:creationId xmlns:a16="http://schemas.microsoft.com/office/drawing/2014/main" id="{D66FA2B3-5147-4725-BE5D-4DB4C21A6141}"/>
              </a:ext>
            </a:extLst>
          </p:cNvPr>
          <p:cNvSpPr>
            <a:spLocks noGrp="1"/>
          </p:cNvSpPr>
          <p:nvPr>
            <p:ph type="body" sz="quarter" idx="57" hasCustomPrompt="1"/>
          </p:nvPr>
        </p:nvSpPr>
        <p:spPr>
          <a:xfrm>
            <a:off x="7250669" y="5927053"/>
            <a:ext cx="2001824"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72" name="Plassholder for tekst 11">
            <a:extLst>
              <a:ext uri="{FF2B5EF4-FFF2-40B4-BE49-F238E27FC236}">
                <a16:creationId xmlns:a16="http://schemas.microsoft.com/office/drawing/2014/main" id="{F8C51328-FA48-4922-BE11-3C5B0B0A8A6B}"/>
              </a:ext>
            </a:extLst>
          </p:cNvPr>
          <p:cNvSpPr>
            <a:spLocks noGrp="1"/>
          </p:cNvSpPr>
          <p:nvPr>
            <p:ph type="body" sz="quarter" idx="58" hasCustomPrompt="1"/>
          </p:nvPr>
        </p:nvSpPr>
        <p:spPr>
          <a:xfrm>
            <a:off x="9427240" y="5927053"/>
            <a:ext cx="2001824"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73" name="Rektangel 72">
            <a:extLst>
              <a:ext uri="{FF2B5EF4-FFF2-40B4-BE49-F238E27FC236}">
                <a16:creationId xmlns:a16="http://schemas.microsoft.com/office/drawing/2014/main" id="{0941FD5A-518E-4629-B322-F6FFEA62C885}"/>
              </a:ext>
            </a:extLst>
          </p:cNvPr>
          <p:cNvSpPr/>
          <p:nvPr userDrawn="1"/>
        </p:nvSpPr>
        <p:spPr>
          <a:xfrm>
            <a:off x="720020"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4" name="Rektangel 73">
            <a:extLst>
              <a:ext uri="{FF2B5EF4-FFF2-40B4-BE49-F238E27FC236}">
                <a16:creationId xmlns:a16="http://schemas.microsoft.com/office/drawing/2014/main" id="{3654D1DC-7486-4044-94F4-D73E0EB55344}"/>
              </a:ext>
            </a:extLst>
          </p:cNvPr>
          <p:cNvSpPr/>
          <p:nvPr userDrawn="1"/>
        </p:nvSpPr>
        <p:spPr>
          <a:xfrm>
            <a:off x="2897058"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5" name="Rektangel 74">
            <a:extLst>
              <a:ext uri="{FF2B5EF4-FFF2-40B4-BE49-F238E27FC236}">
                <a16:creationId xmlns:a16="http://schemas.microsoft.com/office/drawing/2014/main" id="{4BC125F5-2A4E-4769-A5C2-D91C11367976}"/>
              </a:ext>
            </a:extLst>
          </p:cNvPr>
          <p:cNvSpPr/>
          <p:nvPr userDrawn="1"/>
        </p:nvSpPr>
        <p:spPr>
          <a:xfrm>
            <a:off x="5074097"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6" name="Rektangel 75">
            <a:extLst>
              <a:ext uri="{FF2B5EF4-FFF2-40B4-BE49-F238E27FC236}">
                <a16:creationId xmlns:a16="http://schemas.microsoft.com/office/drawing/2014/main" id="{B61072BA-638B-42AC-84C2-91D1BB7F725E}"/>
              </a:ext>
            </a:extLst>
          </p:cNvPr>
          <p:cNvSpPr/>
          <p:nvPr userDrawn="1"/>
        </p:nvSpPr>
        <p:spPr>
          <a:xfrm>
            <a:off x="7250669"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7" name="Rektangel 76">
            <a:extLst>
              <a:ext uri="{FF2B5EF4-FFF2-40B4-BE49-F238E27FC236}">
                <a16:creationId xmlns:a16="http://schemas.microsoft.com/office/drawing/2014/main" id="{2FF42558-6CEE-4804-A76D-BD0DF0D2E23D}"/>
              </a:ext>
            </a:extLst>
          </p:cNvPr>
          <p:cNvSpPr/>
          <p:nvPr userDrawn="1"/>
        </p:nvSpPr>
        <p:spPr>
          <a:xfrm>
            <a:off x="9428176"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8" name="Plassholder for bilde 9">
            <a:extLst>
              <a:ext uri="{FF2B5EF4-FFF2-40B4-BE49-F238E27FC236}">
                <a16:creationId xmlns:a16="http://schemas.microsoft.com/office/drawing/2014/main" id="{612A5165-E8FB-4B4E-9E99-F1CEDC21C1B3}"/>
              </a:ext>
            </a:extLst>
          </p:cNvPr>
          <p:cNvSpPr>
            <a:spLocks noGrp="1"/>
          </p:cNvSpPr>
          <p:nvPr>
            <p:ph type="pic" sz="quarter" idx="59"/>
          </p:nvPr>
        </p:nvSpPr>
        <p:spPr>
          <a:xfrm>
            <a:off x="9504249"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79" name="Plassholder for bilde 9">
            <a:extLst>
              <a:ext uri="{FF2B5EF4-FFF2-40B4-BE49-F238E27FC236}">
                <a16:creationId xmlns:a16="http://schemas.microsoft.com/office/drawing/2014/main" id="{0FECB027-4DA7-4674-A5C1-F369EEC814A0}"/>
              </a:ext>
            </a:extLst>
          </p:cNvPr>
          <p:cNvSpPr>
            <a:spLocks noGrp="1"/>
          </p:cNvSpPr>
          <p:nvPr>
            <p:ph type="pic" sz="quarter" idx="60"/>
          </p:nvPr>
        </p:nvSpPr>
        <p:spPr>
          <a:xfrm>
            <a:off x="7326274"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80" name="Plassholder for bilde 9">
            <a:extLst>
              <a:ext uri="{FF2B5EF4-FFF2-40B4-BE49-F238E27FC236}">
                <a16:creationId xmlns:a16="http://schemas.microsoft.com/office/drawing/2014/main" id="{5A7EB79C-A4A6-46B6-825C-C5D6CE3BFA60}"/>
              </a:ext>
            </a:extLst>
          </p:cNvPr>
          <p:cNvSpPr>
            <a:spLocks noGrp="1"/>
          </p:cNvSpPr>
          <p:nvPr>
            <p:ph type="pic" sz="quarter" idx="61"/>
          </p:nvPr>
        </p:nvSpPr>
        <p:spPr>
          <a:xfrm>
            <a:off x="5150171"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81" name="Plassholder for bilde 9">
            <a:extLst>
              <a:ext uri="{FF2B5EF4-FFF2-40B4-BE49-F238E27FC236}">
                <a16:creationId xmlns:a16="http://schemas.microsoft.com/office/drawing/2014/main" id="{97783FFC-91F0-4E88-937A-CDDC9512620F}"/>
              </a:ext>
            </a:extLst>
          </p:cNvPr>
          <p:cNvSpPr>
            <a:spLocks noGrp="1"/>
          </p:cNvSpPr>
          <p:nvPr>
            <p:ph type="pic" sz="quarter" idx="62"/>
          </p:nvPr>
        </p:nvSpPr>
        <p:spPr>
          <a:xfrm>
            <a:off x="2974581"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82" name="Plassholder for bilde 9">
            <a:extLst>
              <a:ext uri="{FF2B5EF4-FFF2-40B4-BE49-F238E27FC236}">
                <a16:creationId xmlns:a16="http://schemas.microsoft.com/office/drawing/2014/main" id="{DA6A980D-4125-4851-A900-1120C2F875D1}"/>
              </a:ext>
            </a:extLst>
          </p:cNvPr>
          <p:cNvSpPr>
            <a:spLocks noGrp="1"/>
          </p:cNvSpPr>
          <p:nvPr>
            <p:ph type="pic" sz="quarter" idx="63"/>
          </p:nvPr>
        </p:nvSpPr>
        <p:spPr>
          <a:xfrm>
            <a:off x="796093" y="3825030"/>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83" name="Plassholder for bunntekst 4">
            <a:extLst>
              <a:ext uri="{FF2B5EF4-FFF2-40B4-BE49-F238E27FC236}">
                <a16:creationId xmlns:a16="http://schemas.microsoft.com/office/drawing/2014/main" id="{205B9FFF-08EC-4FB4-8391-7678393E908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84" name="Plassholder for lysbildenummer 5">
            <a:extLst>
              <a:ext uri="{FF2B5EF4-FFF2-40B4-BE49-F238E27FC236}">
                <a16:creationId xmlns:a16="http://schemas.microsoft.com/office/drawing/2014/main" id="{9B1DA50C-D45D-4799-8E60-F862F468799E}"/>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85" name="Plassholder for dato 3">
            <a:extLst>
              <a:ext uri="{FF2B5EF4-FFF2-40B4-BE49-F238E27FC236}">
                <a16:creationId xmlns:a16="http://schemas.microsoft.com/office/drawing/2014/main" id="{70AD4505-FE9F-4B3C-B66E-2A685BCF8A7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Tree>
    <p:extLst>
      <p:ext uri="{BB962C8B-B14F-4D97-AF65-F5344CB8AC3E}">
        <p14:creationId xmlns:p14="http://schemas.microsoft.com/office/powerpoint/2010/main" val="16071886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3" name="Plassholder for media 2"/>
          <p:cNvSpPr>
            <a:spLocks noGrp="1"/>
          </p:cNvSpPr>
          <p:nvPr>
            <p:ph type="media" sz="quarter" idx="13" hasCustomPrompt="1"/>
          </p:nvPr>
        </p:nvSpPr>
        <p:spPr>
          <a:xfrm>
            <a:off x="0" y="0"/>
            <a:ext cx="12192000" cy="6858000"/>
          </a:xfrm>
        </p:spPr>
        <p:txBody>
          <a:bodyPr anchor="ctr" anchorCtr="0"/>
          <a:lstStyle>
            <a:lvl1pPr marL="0" indent="0" algn="ctr">
              <a:buNone/>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film</a:t>
            </a:r>
          </a:p>
        </p:txBody>
      </p:sp>
      <p:sp>
        <p:nvSpPr>
          <p:cNvPr id="6" name="Plassholder for bunntekst 4">
            <a:extLst>
              <a:ext uri="{FF2B5EF4-FFF2-40B4-BE49-F238E27FC236}">
                <a16:creationId xmlns:a16="http://schemas.microsoft.com/office/drawing/2014/main" id="{AE890682-9374-47D8-BC11-938097F45B4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13714E3A-0AF4-402D-BA92-0167EF62D056}"/>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DFB01EB5-942B-4F71-B031-E2DE5AC5154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253396986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Tilleggsfoil">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432176F-78DF-46F6-A156-2D202EE6EDA2}"/>
              </a:ext>
            </a:extLst>
          </p:cNvPr>
          <p:cNvSpPr/>
          <p:nvPr userDrawn="1"/>
        </p:nvSpPr>
        <p:spPr>
          <a:xfrm flipV="1">
            <a:off x="0" y="-3"/>
            <a:ext cx="12192000" cy="2246701"/>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nb-NO" sz="2533"/>
          </a:p>
        </p:txBody>
      </p:sp>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488015" y="3045001"/>
            <a:ext cx="9210340" cy="2042792"/>
          </a:xfrm>
        </p:spPr>
        <p:txBody>
          <a:bodyPr anchor="b" anchorCtr="0">
            <a:normAutofit/>
          </a:bodyPr>
          <a:lstStyle>
            <a:lvl1pPr marL="0" indent="0" algn="ctr">
              <a:lnSpc>
                <a:spcPct val="100000"/>
              </a:lnSpc>
              <a:buNone/>
              <a:defRPr sz="2667" b="1">
                <a:solidFill>
                  <a:schemeClr val="bg1"/>
                </a:solidFill>
              </a:defRPr>
            </a:lvl1pPr>
          </a:lstStyle>
          <a:p>
            <a:pPr lvl="0"/>
            <a:r>
              <a:rPr lang="nb-NO" dirty="0"/>
              <a:t>Rediger for å legge til tekst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488016" y="5378080"/>
            <a:ext cx="9215969" cy="325469"/>
          </a:xfrm>
        </p:spPr>
        <p:txBody>
          <a:bodyPr>
            <a:normAutofit/>
          </a:bodyPr>
          <a:lstStyle>
            <a:lvl1pPr marL="0" indent="0" algn="ctr">
              <a:buNone/>
              <a:defRPr sz="1467">
                <a:solidFill>
                  <a:schemeClr val="accent2"/>
                </a:solidFill>
              </a:defRPr>
            </a:lvl1pPr>
          </a:lstStyle>
          <a:p>
            <a:pPr lvl="0"/>
            <a:r>
              <a:rPr lang="nb-NO" dirty="0"/>
              <a:t>Rediger for å legge tekst</a:t>
            </a:r>
            <a:endParaRPr lang="en-GB" dirty="0"/>
          </a:p>
        </p:txBody>
      </p:sp>
      <p:pic>
        <p:nvPicPr>
          <p:cNvPr id="6" name="Bilde 5">
            <a:extLst>
              <a:ext uri="{FF2B5EF4-FFF2-40B4-BE49-F238E27FC236}">
                <a16:creationId xmlns:a16="http://schemas.microsoft.com/office/drawing/2014/main" id="{924879C0-581D-4D6F-BE89-C5A22CA505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26741" y="726440"/>
            <a:ext cx="745863" cy="983907"/>
          </a:xfrm>
          <a:prstGeom prst="rect">
            <a:avLst/>
          </a:prstGeom>
        </p:spPr>
      </p:pic>
      <p:pic>
        <p:nvPicPr>
          <p:cNvPr id="21" name="Bilde 20">
            <a:extLst>
              <a:ext uri="{FF2B5EF4-FFF2-40B4-BE49-F238E27FC236}">
                <a16:creationId xmlns:a16="http://schemas.microsoft.com/office/drawing/2014/main" id="{A171963C-6E3E-4428-AA22-977118FA9243}"/>
              </a:ext>
            </a:extLst>
          </p:cNvPr>
          <p:cNvPicPr>
            <a:picLocks noChangeAspect="1"/>
          </p:cNvPicPr>
          <p:nvPr userDrawn="1"/>
        </p:nvPicPr>
        <p:blipFill>
          <a:blip r:embed="rId3"/>
          <a:stretch>
            <a:fillRect/>
          </a:stretch>
        </p:blipFill>
        <p:spPr>
          <a:xfrm>
            <a:off x="0" y="2170580"/>
            <a:ext cx="12192000" cy="76121"/>
          </a:xfrm>
          <a:prstGeom prst="rect">
            <a:avLst/>
          </a:prstGeom>
        </p:spPr>
      </p:pic>
    </p:spTree>
    <p:extLst>
      <p:ext uri="{BB962C8B-B14F-4D97-AF65-F5344CB8AC3E}">
        <p14:creationId xmlns:p14="http://schemas.microsoft.com/office/powerpoint/2010/main" val="116058502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829128" y="1265768"/>
            <a:ext cx="8601152" cy="4503833"/>
          </a:xfrm>
        </p:spPr>
        <p:txBody>
          <a:bodyPr anchor="ctr" anchorCtr="0">
            <a:normAutofit/>
          </a:bodyPr>
          <a:lstStyle>
            <a:lvl1pPr marL="0" indent="0" algn="ctr">
              <a:lnSpc>
                <a:spcPct val="100000"/>
              </a:lnSpc>
              <a:buNone/>
              <a:defRPr sz="3200" b="1">
                <a:solidFill>
                  <a:schemeClr val="bg1"/>
                </a:solidFill>
              </a:defRPr>
            </a:lvl1pPr>
          </a:lstStyle>
          <a:p>
            <a:pPr lvl="0"/>
            <a:r>
              <a:rPr lang="nb-NO" dirty="0"/>
              <a:t>Rediger for å legge til tekst</a:t>
            </a:r>
            <a:endParaRPr lang="en-GB" dirty="0"/>
          </a:p>
        </p:txBody>
      </p:sp>
      <p:pic>
        <p:nvPicPr>
          <p:cNvPr id="8" name="Bilde 7" descr="Logo">
            <a:extLst>
              <a:ext uri="{FF2B5EF4-FFF2-40B4-BE49-F238E27FC236}">
                <a16:creationId xmlns:a16="http://schemas.microsoft.com/office/drawing/2014/main" id="{BE9B05DC-3478-47E8-B847-2DC455FCCDB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3" name="Plassholder for bunntekst 4">
            <a:extLst>
              <a:ext uri="{FF2B5EF4-FFF2-40B4-BE49-F238E27FC236}">
                <a16:creationId xmlns:a16="http://schemas.microsoft.com/office/drawing/2014/main" id="{42677EDD-5222-423C-A5E4-B9D7117745A4}"/>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996B0D28-FEBF-4C2A-9CB9-334C67655BD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AF502350-D9B3-43B9-90B1-537F0F6E3099}"/>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pic>
        <p:nvPicPr>
          <p:cNvPr id="7" name="Bilde 6">
            <a:extLst>
              <a:ext uri="{FF2B5EF4-FFF2-40B4-BE49-F238E27FC236}">
                <a16:creationId xmlns:a16="http://schemas.microsoft.com/office/drawing/2014/main" id="{C1A4BD5B-6D73-4961-BCFD-C10702B47325}"/>
              </a:ext>
            </a:extLst>
          </p:cNvPr>
          <p:cNvPicPr>
            <a:picLocks noChangeAspect="1"/>
          </p:cNvPicPr>
          <p:nvPr userDrawn="1"/>
        </p:nvPicPr>
        <p:blipFill>
          <a:blip r:embed="rId3"/>
          <a:stretch>
            <a:fillRect/>
          </a:stretch>
        </p:blipFill>
        <p:spPr>
          <a:xfrm>
            <a:off x="0" y="1"/>
            <a:ext cx="12192000" cy="76121"/>
          </a:xfrm>
          <a:prstGeom prst="rect">
            <a:avLst/>
          </a:prstGeom>
        </p:spPr>
      </p:pic>
    </p:spTree>
    <p:extLst>
      <p:ext uri="{BB962C8B-B14F-4D97-AF65-F5344CB8AC3E}">
        <p14:creationId xmlns:p14="http://schemas.microsoft.com/office/powerpoint/2010/main" val="36536938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Pause / alternativ 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944003" y="2371310"/>
            <a:ext cx="6528329" cy="527724"/>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4944005" y="3045001"/>
            <a:ext cx="6528329" cy="2552832"/>
          </a:xfrm>
        </p:spPr>
        <p:txBody>
          <a:bodyPr/>
          <a:lstStyle>
            <a:lvl1pPr marL="0" indent="0">
              <a:buNone/>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ltLang="nb-NO" dirty="0"/>
              <a:t>Denne siden kan du bruke som pauseside med viktig beskjeder om hvor lenge pausen varer, når du starter opp igjen osv. Du kan også informere om trådløst nett. Evt. bruker du denne siden som en avsluttende side med takk for oppmerksomheten, kontaktinformasjon. E-post osv.</a:t>
            </a:r>
          </a:p>
        </p:txBody>
      </p:sp>
      <p:pic>
        <p:nvPicPr>
          <p:cNvPr id="9" name="Bilde 8">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30695" y="3233421"/>
            <a:ext cx="2277315" cy="639137"/>
          </a:xfrm>
          <a:prstGeom prst="rect">
            <a:avLst/>
          </a:prstGeom>
        </p:spPr>
      </p:pic>
      <p:cxnSp>
        <p:nvCxnSpPr>
          <p:cNvPr id="8" name="Straight Connector 8">
            <a:extLst>
              <a:ext uri="{FF2B5EF4-FFF2-40B4-BE49-F238E27FC236}">
                <a16:creationId xmlns:a16="http://schemas.microsoft.com/office/drawing/2014/main" id="{B0F6F580-CC88-479D-B319-8097CC735799}"/>
              </a:ext>
            </a:extLst>
          </p:cNvPr>
          <p:cNvCxnSpPr>
            <a:cxnSpLocks/>
          </p:cNvCxnSpPr>
          <p:nvPr userDrawn="1"/>
        </p:nvCxnSpPr>
        <p:spPr>
          <a:xfrm>
            <a:off x="4176007" y="1826364"/>
            <a:ext cx="0" cy="3905869"/>
          </a:xfrm>
          <a:prstGeom prst="line">
            <a:avLst/>
          </a:prstGeom>
          <a:ln w="6350">
            <a:solidFill>
              <a:srgbClr val="FFE400"/>
            </a:solidFill>
          </a:ln>
          <a:effectLst/>
        </p:spPr>
        <p:style>
          <a:lnRef idx="2">
            <a:schemeClr val="accent1"/>
          </a:lnRef>
          <a:fillRef idx="0">
            <a:schemeClr val="accent1"/>
          </a:fillRef>
          <a:effectRef idx="1">
            <a:schemeClr val="accent1"/>
          </a:effectRef>
          <a:fontRef idx="minor">
            <a:schemeClr val="tx1"/>
          </a:fontRef>
        </p:style>
      </p:cxnSp>
      <p:sp>
        <p:nvSpPr>
          <p:cNvPr id="14" name="Plassholder for bunntekst 4">
            <a:extLst>
              <a:ext uri="{FF2B5EF4-FFF2-40B4-BE49-F238E27FC236}">
                <a16:creationId xmlns:a16="http://schemas.microsoft.com/office/drawing/2014/main" id="{98B78981-75A6-4C6F-A4FA-88A751697149}"/>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ADDC8A70-C22D-400D-BEDF-75722DA64DA9}"/>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CE6989DC-6A17-40A8-9632-FE39F461854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fld id="{71CF5760-0137-4D42-83E3-B092B0912E30}" type="datetime1">
              <a:rPr lang="nb-NO" smtClean="0"/>
              <a:pPr/>
              <a:t>27.06.2023</a:t>
            </a:fld>
            <a:endParaRPr lang="en-GB" dirty="0"/>
          </a:p>
        </p:txBody>
      </p:sp>
      <p:pic>
        <p:nvPicPr>
          <p:cNvPr id="10" name="Bilde 9">
            <a:extLst>
              <a:ext uri="{FF2B5EF4-FFF2-40B4-BE49-F238E27FC236}">
                <a16:creationId xmlns:a16="http://schemas.microsoft.com/office/drawing/2014/main" id="{DCB03936-E616-4DFF-9EAB-A18CD923EBC8}"/>
              </a:ext>
            </a:extLst>
          </p:cNvPr>
          <p:cNvPicPr>
            <a:picLocks noChangeAspect="1"/>
          </p:cNvPicPr>
          <p:nvPr userDrawn="1"/>
        </p:nvPicPr>
        <p:blipFill>
          <a:blip r:embed="rId3"/>
          <a:stretch>
            <a:fillRect/>
          </a:stretch>
        </p:blipFill>
        <p:spPr>
          <a:xfrm>
            <a:off x="0" y="1"/>
            <a:ext cx="12192000" cy="76121"/>
          </a:xfrm>
          <a:prstGeom prst="rect">
            <a:avLst/>
          </a:prstGeom>
        </p:spPr>
      </p:pic>
    </p:spTree>
    <p:extLst>
      <p:ext uri="{BB962C8B-B14F-4D97-AF65-F5344CB8AC3E}">
        <p14:creationId xmlns:p14="http://schemas.microsoft.com/office/powerpoint/2010/main" val="319400755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ittel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4" name="Plassholder for dato 3"/>
          <p:cNvSpPr>
            <a:spLocks noGrp="1"/>
          </p:cNvSpPr>
          <p:nvPr>
            <p:ph type="dt" sz="half" idx="10"/>
          </p:nvPr>
        </p:nvSpPr>
        <p:spPr>
          <a:xfrm>
            <a:off x="9379784" y="6518795"/>
            <a:ext cx="1528560" cy="178291"/>
          </a:xfrm>
          <a:prstGeom prst="rect">
            <a:avLst/>
          </a:prstGeom>
        </p:spPr>
        <p:txBody>
          <a:bodyPr/>
          <a:lstStyle>
            <a:lvl1pPr>
              <a:defRPr>
                <a:solidFill>
                  <a:schemeClr val="bg1"/>
                </a:solidFill>
              </a:defRPr>
            </a:lvl1pPr>
          </a:lstStyle>
          <a:p>
            <a:fld id="{596ADCC5-B18F-48E3-BD74-6E0215E81E2A}" type="datetime1">
              <a:rPr lang="nb-NO" smtClean="0"/>
              <a:t>27.06.2023</a:t>
            </a:fld>
            <a:endParaRPr lang="en-GB" dirty="0"/>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t>Side </a:t>
            </a:r>
            <a:fld id="{F57D2C7E-FF28-3646-BDC8-24A1FA3E5E8D}" type="slidenum">
              <a:rPr lang="en-GB" smtClean="0"/>
              <a:pPr/>
              <a:t>‹#›</a:t>
            </a:fld>
            <a:endParaRPr lang="en-GB" dirty="0"/>
          </a:p>
        </p:txBody>
      </p:sp>
      <p:pic>
        <p:nvPicPr>
          <p:cNvPr id="7" name="Picture 6">
            <a:extLst>
              <a:ext uri="{FF2B5EF4-FFF2-40B4-BE49-F238E27FC236}">
                <a16:creationId xmlns:a16="http://schemas.microsoft.com/office/drawing/2014/main" id="{C8D6AFCC-0971-4688-93F5-A784EC7CB742}"/>
              </a:ext>
            </a:extLst>
          </p:cNvPr>
          <p:cNvPicPr>
            <a:picLocks noChangeAspect="1"/>
          </p:cNvPicPr>
          <p:nvPr userDrawn="1"/>
        </p:nvPicPr>
        <p:blipFill>
          <a:blip r:embed="rId2"/>
          <a:stretch>
            <a:fillRect/>
          </a:stretch>
        </p:blipFill>
        <p:spPr>
          <a:xfrm>
            <a:off x="330524" y="269491"/>
            <a:ext cx="1549077" cy="385399"/>
          </a:xfrm>
          <a:prstGeom prst="rect">
            <a:avLst/>
          </a:prstGeom>
        </p:spPr>
      </p:pic>
    </p:spTree>
    <p:extLst>
      <p:ext uri="{BB962C8B-B14F-4D97-AF65-F5344CB8AC3E}">
        <p14:creationId xmlns:p14="http://schemas.microsoft.com/office/powerpoint/2010/main" val="399974766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Tekst + bilde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62001"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1"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5"/>
            <a:ext cx="1528560" cy="178291"/>
          </a:xfrm>
          <a:prstGeom prst="rect">
            <a:avLst/>
          </a:prstGeom>
        </p:spPr>
        <p:txBody>
          <a:bodyPr/>
          <a:lstStyle>
            <a:lvl1pPr>
              <a:defRPr>
                <a:solidFill>
                  <a:schemeClr val="bg1"/>
                </a:solidFill>
              </a:defRPr>
            </a:lvl1pPr>
          </a:lstStyle>
          <a:p>
            <a:fld id="{A6345AC4-E951-4F83-8D35-F23141F905F5}" type="datetime1">
              <a:rPr lang="en-US" smtClean="0"/>
              <a:t>6/27/2023</a:t>
            </a:fld>
            <a:endParaRPr lang="en-GB" dirty="0"/>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t>Page </a:t>
            </a:r>
            <a:fld id="{F57D2C7E-FF28-3646-BDC8-24A1FA3E5E8D}" type="slidenum">
              <a:rPr lang="en-GB" smtClean="0"/>
              <a:pPr/>
              <a:t>‹#›</a:t>
            </a:fld>
            <a:endParaRPr lang="en-GB" dirty="0"/>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dirty="0"/>
              <a:t>Klikk ikonet for å legge til et bilde</a:t>
            </a:r>
            <a:endParaRPr lang="en-GB" dirty="0"/>
          </a:p>
        </p:txBody>
      </p:sp>
      <p:pic>
        <p:nvPicPr>
          <p:cNvPr id="10" name="Bilde 9"/>
          <p:cNvPicPr>
            <a:picLocks noChangeAspect="1"/>
          </p:cNvPicPr>
          <p:nvPr userDrawn="1"/>
        </p:nvPicPr>
        <p:blipFill>
          <a:blip r:embed="rId2"/>
          <a:stretch>
            <a:fillRect/>
          </a:stretch>
        </p:blipFill>
        <p:spPr>
          <a:xfrm>
            <a:off x="359153" y="258038"/>
            <a:ext cx="1372961" cy="386671"/>
          </a:xfrm>
          <a:prstGeom prst="rect">
            <a:avLst/>
          </a:prstGeom>
        </p:spPr>
      </p:pic>
    </p:spTree>
    <p:extLst>
      <p:ext uri="{BB962C8B-B14F-4D97-AF65-F5344CB8AC3E}">
        <p14:creationId xmlns:p14="http://schemas.microsoft.com/office/powerpoint/2010/main" val="98828064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903CAACC-DAFA-4035-8172-71391AC2F9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125009"/>
            <a:ext cx="12191999" cy="5184776"/>
          </a:xfrm>
          <a:prstGeom prst="rect">
            <a:avLst/>
          </a:prstGeom>
        </p:spPr>
      </p:pic>
      <p:pic>
        <p:nvPicPr>
          <p:cNvPr id="11" name="Bilde 10"/>
          <p:cNvPicPr>
            <a:picLocks noChangeAspect="1"/>
          </p:cNvPicPr>
          <p:nvPr userDrawn="1"/>
        </p:nvPicPr>
        <p:blipFill>
          <a:blip r:embed="rId3"/>
          <a:stretch>
            <a:fillRect/>
          </a:stretch>
        </p:blipFill>
        <p:spPr>
          <a:xfrm>
            <a:off x="0" y="1125009"/>
            <a:ext cx="12192000" cy="76121"/>
          </a:xfrm>
          <a:prstGeom prst="rect">
            <a:avLst/>
          </a:prstGeom>
        </p:spPr>
      </p:pic>
      <p:sp>
        <p:nvSpPr>
          <p:cNvPr id="2" name="Tittel 1"/>
          <p:cNvSpPr>
            <a:spLocks noGrp="1"/>
          </p:cNvSpPr>
          <p:nvPr>
            <p:ph type="ctrTitle" hasCustomPrompt="1"/>
          </p:nvPr>
        </p:nvSpPr>
        <p:spPr>
          <a:xfrm>
            <a:off x="4944005"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3" name="Undertittel 2"/>
          <p:cNvSpPr>
            <a:spLocks noGrp="1"/>
          </p:cNvSpPr>
          <p:nvPr>
            <p:ph type="subTitle" idx="1"/>
          </p:nvPr>
        </p:nvSpPr>
        <p:spPr>
          <a:xfrm>
            <a:off x="4944357"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7" name="Plassholder for bunntekst 4">
            <a:extLst>
              <a:ext uri="{FF2B5EF4-FFF2-40B4-BE49-F238E27FC236}">
                <a16:creationId xmlns:a16="http://schemas.microsoft.com/office/drawing/2014/main" id="{1D81B174-F05B-4C7D-B2FD-44D5AE060EF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60797C2A-32B1-4051-868B-7D54725DEFE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78FF7EF4-2E97-465F-9D94-9A5E8604BA3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10" name="Text Box 9">
            <a:extLst>
              <a:ext uri="{FF2B5EF4-FFF2-40B4-BE49-F238E27FC236}">
                <a16:creationId xmlns:a16="http://schemas.microsoft.com/office/drawing/2014/main" id="{6F3438FC-2517-4C92-9EE1-CE0D0A23CA4F}"/>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4213854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244301B4-FEF1-624B-97E3-DA1B58A3BAA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9"/>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4" y="1734393"/>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0" name="Ellipse 29"/>
          <p:cNvSpPr/>
          <p:nvPr userDrawn="1"/>
        </p:nvSpPr>
        <p:spPr>
          <a:xfrm>
            <a:off x="4389982" y="1734393"/>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4" name="Ellipse 33"/>
          <p:cNvSpPr/>
          <p:nvPr userDrawn="1"/>
        </p:nvSpPr>
        <p:spPr>
          <a:xfrm>
            <a:off x="8017942" y="1734393"/>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8"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5721902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Forside – sjekk">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a:srcRect t="22108"/>
          <a:stretch/>
        </p:blipFill>
        <p:spPr>
          <a:xfrm>
            <a:off x="2" y="1125008"/>
            <a:ext cx="9984581" cy="5184776"/>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3" y="1125009"/>
            <a:ext cx="12192001" cy="5184775"/>
          </a:xfrm>
          <a:prstGeom prst="rect">
            <a:avLst/>
          </a:prstGeom>
          <a:gradFill flip="none" rotWithShape="1">
            <a:gsLst>
              <a:gs pos="0">
                <a:schemeClr val="tx1">
                  <a:alpha val="7000"/>
                  <a:lumMod val="0"/>
                </a:schemeClr>
              </a:gs>
              <a:gs pos="35000">
                <a:schemeClr val="tx1">
                  <a:lumMod val="0"/>
                  <a:alpha val="0"/>
                </a:schemeClr>
              </a:gs>
              <a:gs pos="56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3" name="Rektangel 12">
            <a:extLst>
              <a:ext uri="{FF2B5EF4-FFF2-40B4-BE49-F238E27FC236}">
                <a16:creationId xmlns:a16="http://schemas.microsoft.com/office/drawing/2014/main" id="{BC7121A9-E84A-4726-A02D-C87FD60E1A3B}"/>
              </a:ext>
            </a:extLst>
          </p:cNvPr>
          <p:cNvSpPr/>
          <p:nvPr userDrawn="1"/>
        </p:nvSpPr>
        <p:spPr>
          <a:xfrm rot="10800000">
            <a:off x="-5" y="1125008"/>
            <a:ext cx="12192001" cy="5184776"/>
          </a:xfrm>
          <a:prstGeom prst="rect">
            <a:avLst/>
          </a:prstGeom>
          <a:gradFill flip="none" rotWithShape="1">
            <a:gsLst>
              <a:gs pos="0">
                <a:schemeClr val="tx1">
                  <a:alpha val="7000"/>
                  <a:lumMod val="0"/>
                </a:schemeClr>
              </a:gs>
              <a:gs pos="35000">
                <a:schemeClr val="tx1">
                  <a:lumMod val="0"/>
                  <a:alpha val="0"/>
                </a:schemeClr>
              </a:gs>
              <a:gs pos="56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wrap="square">
            <a:normAutofit/>
          </a:bodyPr>
          <a:lstStyle>
            <a:lvl1pPr marL="0" indent="0" algn="r">
              <a:buNone/>
              <a:defRPr sz="1867">
                <a:solidFill>
                  <a:schemeClr val="bg1"/>
                </a:solidFill>
                <a:latin typeface="+mn-lt"/>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4" name="Text Box 9">
            <a:extLst>
              <a:ext uri="{FF2B5EF4-FFF2-40B4-BE49-F238E27FC236}">
                <a16:creationId xmlns:a16="http://schemas.microsoft.com/office/drawing/2014/main" id="{57171B75-FCF4-4DC9-A402-7118A604774D}"/>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3006720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Forside – kommunikasjo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8015994" y="1195260"/>
            <a:ext cx="4176005" cy="5104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51982"/>
          <a:stretch/>
        </p:blipFill>
        <p:spPr>
          <a:xfrm>
            <a:off x="357" y="1125008"/>
            <a:ext cx="12192000" cy="5184776"/>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1123944"/>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357" y="1123940"/>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4" name="Text Box 9">
            <a:extLst>
              <a:ext uri="{FF2B5EF4-FFF2-40B4-BE49-F238E27FC236}">
                <a16:creationId xmlns:a16="http://schemas.microsoft.com/office/drawing/2014/main" id="{18C3272B-EC7A-4B72-A7DC-2D39DF3B717D}"/>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155123546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Forside – peng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8015994" y="1195260"/>
            <a:ext cx="4176005" cy="5104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7639"/>
          <a:stretch/>
        </p:blipFill>
        <p:spPr>
          <a:xfrm>
            <a:off x="1" y="1125008"/>
            <a:ext cx="12191999" cy="5184776"/>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1123944"/>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1" y="1123940"/>
            <a:ext cx="12192000" cy="5185840"/>
          </a:xfrm>
          <a:prstGeom prst="rect">
            <a:avLst/>
          </a:prstGeom>
          <a:gradFill flip="none" rotWithShape="1">
            <a:gsLst>
              <a:gs pos="39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4" name="Text Box 9">
            <a:extLst>
              <a:ext uri="{FF2B5EF4-FFF2-40B4-BE49-F238E27FC236}">
                <a16:creationId xmlns:a16="http://schemas.microsoft.com/office/drawing/2014/main" id="{3EBE89D9-3868-45DE-A8FE-C40D268F8CD1}"/>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36551951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Forside – jus">
    <p:spTree>
      <p:nvGrpSpPr>
        <p:cNvPr id="1" name=""/>
        <p:cNvGrpSpPr/>
        <p:nvPr/>
      </p:nvGrpSpPr>
      <p:grpSpPr>
        <a:xfrm>
          <a:off x="0" y="0"/>
          <a:ext cx="0" cy="0"/>
          <a:chOff x="0" y="0"/>
          <a:chExt cx="0" cy="0"/>
        </a:xfrm>
      </p:grpSpPr>
      <p:pic>
        <p:nvPicPr>
          <p:cNvPr id="17" name="Bilde 16">
            <a:extLst>
              <a:ext uri="{FF2B5EF4-FFF2-40B4-BE49-F238E27FC236}">
                <a16:creationId xmlns:a16="http://schemas.microsoft.com/office/drawing/2014/main" id="{8480123D-0C47-4180-8A09-0F3B0D118E3D}"/>
              </a:ext>
            </a:extLst>
          </p:cNvPr>
          <p:cNvPicPr>
            <a:picLocks noChangeAspect="1"/>
          </p:cNvPicPr>
          <p:nvPr userDrawn="1"/>
        </p:nvPicPr>
        <p:blipFill rotWithShape="1">
          <a:blip r:embed="rId2"/>
          <a:srcRect l="331" t="2221" r="15513" b="13336"/>
          <a:stretch/>
        </p:blipFill>
        <p:spPr>
          <a:xfrm>
            <a:off x="0" y="1153215"/>
            <a:ext cx="12192000" cy="5156568"/>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5429" y="1148010"/>
            <a:ext cx="12192000" cy="5161772"/>
          </a:xfrm>
          <a:prstGeom prst="rect">
            <a:avLst/>
          </a:prstGeom>
          <a:gradFill flip="none" rotWithShape="1">
            <a:gsLst>
              <a:gs pos="37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20" name="Rektangel 19">
            <a:extLst>
              <a:ext uri="{FF2B5EF4-FFF2-40B4-BE49-F238E27FC236}">
                <a16:creationId xmlns:a16="http://schemas.microsoft.com/office/drawing/2014/main" id="{7F1FEE67-A36A-41E2-8371-7673D7F1C95C}"/>
              </a:ext>
            </a:extLst>
          </p:cNvPr>
          <p:cNvSpPr/>
          <p:nvPr userDrawn="1"/>
        </p:nvSpPr>
        <p:spPr>
          <a:xfrm rot="10800000">
            <a:off x="-5429" y="1143587"/>
            <a:ext cx="12192000" cy="5166195"/>
          </a:xfrm>
          <a:prstGeom prst="rect">
            <a:avLst/>
          </a:prstGeom>
          <a:gradFill flip="none" rotWithShape="1">
            <a:gsLst>
              <a:gs pos="0">
                <a:schemeClr val="tx1">
                  <a:lumMod val="0"/>
                  <a:alpha val="0"/>
                </a:schemeClr>
              </a:gs>
              <a:gs pos="34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6" name="Rektangel 15">
            <a:extLst>
              <a:ext uri="{FF2B5EF4-FFF2-40B4-BE49-F238E27FC236}">
                <a16:creationId xmlns:a16="http://schemas.microsoft.com/office/drawing/2014/main" id="{C110B63C-8C0D-4361-B30B-69973D124260}"/>
              </a:ext>
            </a:extLst>
          </p:cNvPr>
          <p:cNvSpPr/>
          <p:nvPr userDrawn="1"/>
        </p:nvSpPr>
        <p:spPr>
          <a:xfrm>
            <a:off x="8015994" y="1195260"/>
            <a:ext cx="4176005" cy="5104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pic>
        <p:nvPicPr>
          <p:cNvPr id="21" name="Bilde 20">
            <a:extLst>
              <a:ext uri="{FF2B5EF4-FFF2-40B4-BE49-F238E27FC236}">
                <a16:creationId xmlns:a16="http://schemas.microsoft.com/office/drawing/2014/main" id="{A3004892-EA03-44AD-83BE-ECD6B5B7F261}"/>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3" name="Text Box 9">
            <a:extLst>
              <a:ext uri="{FF2B5EF4-FFF2-40B4-BE49-F238E27FC236}">
                <a16:creationId xmlns:a16="http://schemas.microsoft.com/office/drawing/2014/main" id="{939FC613-83AE-41F5-8C7C-B26B1F8FC722}"/>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15073527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Forside – hundetjenest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18CB5C8-56AE-4476-BC7A-4F28361278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559" r="-1"/>
          <a:stretch/>
        </p:blipFill>
        <p:spPr>
          <a:xfrm>
            <a:off x="1" y="1123951"/>
            <a:ext cx="12188475" cy="5185829"/>
          </a:xfrm>
          <a:prstGeom prst="rect">
            <a:avLst/>
          </a:prstGeom>
        </p:spPr>
      </p:pic>
      <p:sp>
        <p:nvSpPr>
          <p:cNvPr id="17" name="Rektangel 16">
            <a:extLst>
              <a:ext uri="{FF2B5EF4-FFF2-40B4-BE49-F238E27FC236}">
                <a16:creationId xmlns:a16="http://schemas.microsoft.com/office/drawing/2014/main" id="{0544ADF6-CA99-4646-954C-DFCF31030BC1}"/>
              </a:ext>
            </a:extLst>
          </p:cNvPr>
          <p:cNvSpPr/>
          <p:nvPr userDrawn="1"/>
        </p:nvSpPr>
        <p:spPr>
          <a:xfrm rot="10800000">
            <a:off x="1" y="1123944"/>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18" name="Rektangel 17">
            <a:extLst>
              <a:ext uri="{FF2B5EF4-FFF2-40B4-BE49-F238E27FC236}">
                <a16:creationId xmlns:a16="http://schemas.microsoft.com/office/drawing/2014/main" id="{42D0AFB2-E3E0-4F3F-9E0A-DE928C3F6B97}"/>
              </a:ext>
            </a:extLst>
          </p:cNvPr>
          <p:cNvSpPr/>
          <p:nvPr userDrawn="1"/>
        </p:nvSpPr>
        <p:spPr>
          <a:xfrm rot="10800000">
            <a:off x="1" y="1123940"/>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3" name="Text Box 9">
            <a:extLst>
              <a:ext uri="{FF2B5EF4-FFF2-40B4-BE49-F238E27FC236}">
                <a16:creationId xmlns:a16="http://schemas.microsoft.com/office/drawing/2014/main" id="{FE4EDCA8-72E1-40C1-A38A-0B26D8508298}"/>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19295861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Forside – hest">
    <p:spTree>
      <p:nvGrpSpPr>
        <p:cNvPr id="1" name=""/>
        <p:cNvGrpSpPr/>
        <p:nvPr/>
      </p:nvGrpSpPr>
      <p:grpSpPr>
        <a:xfrm>
          <a:off x="0" y="0"/>
          <a:ext cx="0" cy="0"/>
          <a:chOff x="0" y="0"/>
          <a:chExt cx="0" cy="0"/>
        </a:xfrm>
      </p:grpSpPr>
      <p:pic>
        <p:nvPicPr>
          <p:cNvPr id="19" name="Bilde 18">
            <a:extLst>
              <a:ext uri="{FF2B5EF4-FFF2-40B4-BE49-F238E27FC236}">
                <a16:creationId xmlns:a16="http://schemas.microsoft.com/office/drawing/2014/main" id="{76CBB76D-5114-40BD-B845-B4F5D83D4012}"/>
              </a:ext>
            </a:extLst>
          </p:cNvPr>
          <p:cNvPicPr>
            <a:picLocks noChangeAspect="1"/>
          </p:cNvPicPr>
          <p:nvPr userDrawn="1"/>
        </p:nvPicPr>
        <p:blipFill>
          <a:blip r:embed="rId2"/>
          <a:stretch>
            <a:fillRect/>
          </a:stretch>
        </p:blipFill>
        <p:spPr>
          <a:xfrm>
            <a:off x="0" y="1123951"/>
            <a:ext cx="7778744" cy="5185829"/>
          </a:xfrm>
          <a:prstGeom prst="rect">
            <a:avLst/>
          </a:prstGeom>
        </p:spPr>
      </p:pic>
      <p:sp>
        <p:nvSpPr>
          <p:cNvPr id="20" name="Rektangel 19">
            <a:extLst>
              <a:ext uri="{FF2B5EF4-FFF2-40B4-BE49-F238E27FC236}">
                <a16:creationId xmlns:a16="http://schemas.microsoft.com/office/drawing/2014/main" id="{FD172970-1105-4B48-BB48-BA0021547601}"/>
              </a:ext>
            </a:extLst>
          </p:cNvPr>
          <p:cNvSpPr/>
          <p:nvPr userDrawn="1"/>
        </p:nvSpPr>
        <p:spPr>
          <a:xfrm rot="10800000">
            <a:off x="0" y="1123944"/>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sp>
        <p:nvSpPr>
          <p:cNvPr id="21" name="Rektangel 20">
            <a:extLst>
              <a:ext uri="{FF2B5EF4-FFF2-40B4-BE49-F238E27FC236}">
                <a16:creationId xmlns:a16="http://schemas.microsoft.com/office/drawing/2014/main" id="{CC400491-B9E7-4C69-823E-189CC031BF69}"/>
              </a:ext>
            </a:extLst>
          </p:cNvPr>
          <p:cNvSpPr/>
          <p:nvPr userDrawn="1"/>
        </p:nvSpPr>
        <p:spPr>
          <a:xfrm rot="10800000">
            <a:off x="0" y="1123940"/>
            <a:ext cx="12192000" cy="518584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3" name="Text Box 9">
            <a:extLst>
              <a:ext uri="{FF2B5EF4-FFF2-40B4-BE49-F238E27FC236}">
                <a16:creationId xmlns:a16="http://schemas.microsoft.com/office/drawing/2014/main" id="{FE4EDCA8-72E1-40C1-A38A-0B26D8508298}"/>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194213220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Forside – Trafikk MC">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123952"/>
            <a:ext cx="12192000" cy="5185833"/>
          </a:xfrm>
          <a:prstGeom prst="rect">
            <a:avLst/>
          </a:prstGeom>
        </p:spPr>
      </p:pic>
      <p:sp>
        <p:nvSpPr>
          <p:cNvPr id="2" name="Rektangel 1">
            <a:extLst>
              <a:ext uri="{FF2B5EF4-FFF2-40B4-BE49-F238E27FC236}">
                <a16:creationId xmlns:a16="http://schemas.microsoft.com/office/drawing/2014/main" id="{8C7E7839-3DCF-468D-9CDD-E7C1A5DA9755}"/>
              </a:ext>
            </a:extLst>
          </p:cNvPr>
          <p:cNvSpPr/>
          <p:nvPr userDrawn="1"/>
        </p:nvSpPr>
        <p:spPr>
          <a:xfrm>
            <a:off x="0" y="1200072"/>
            <a:ext cx="12192000" cy="5109712"/>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sp>
        <p:nvSpPr>
          <p:cNvPr id="12" name="Rektangel 11">
            <a:extLst>
              <a:ext uri="{FF2B5EF4-FFF2-40B4-BE49-F238E27FC236}">
                <a16:creationId xmlns:a16="http://schemas.microsoft.com/office/drawing/2014/main" id="{FDCE1725-0117-483E-872F-EC3116F0678C}"/>
              </a:ext>
            </a:extLst>
          </p:cNvPr>
          <p:cNvSpPr/>
          <p:nvPr userDrawn="1"/>
        </p:nvSpPr>
        <p:spPr>
          <a:xfrm>
            <a:off x="3525" y="1200073"/>
            <a:ext cx="12192000" cy="5109712"/>
          </a:xfrm>
          <a:prstGeom prst="rect">
            <a:avLst/>
          </a:prstGeom>
          <a:gradFill flip="none" rotWithShape="1">
            <a:gsLst>
              <a:gs pos="3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pic>
        <p:nvPicPr>
          <p:cNvPr id="15" name="Bilde 14">
            <a:extLst>
              <a:ext uri="{FF2B5EF4-FFF2-40B4-BE49-F238E27FC236}">
                <a16:creationId xmlns:a16="http://schemas.microsoft.com/office/drawing/2014/main" id="{59E8B49B-41D8-46D8-ABA3-F0C8D6385D84}"/>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7" name="Plassholder for bunntekst 4">
            <a:extLst>
              <a:ext uri="{FF2B5EF4-FFF2-40B4-BE49-F238E27FC236}">
                <a16:creationId xmlns:a16="http://schemas.microsoft.com/office/drawing/2014/main" id="{CB74EBCC-8D84-45AA-A832-E965961723B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5CDFE366-93C2-4CFA-B3CB-D0F0547D070A}"/>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9363B603-7087-4E86-AEC8-99178C0FBEC9}"/>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0" name="Tittel 1">
            <a:extLst>
              <a:ext uri="{FF2B5EF4-FFF2-40B4-BE49-F238E27FC236}">
                <a16:creationId xmlns:a16="http://schemas.microsoft.com/office/drawing/2014/main" id="{6BD7B179-3EF8-423B-9109-34C652F5EFA9}"/>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12C26964-B92B-430D-A2EE-47177AFB0BD0}"/>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4" name="Text Box 9">
            <a:extLst>
              <a:ext uri="{FF2B5EF4-FFF2-40B4-BE49-F238E27FC236}">
                <a16:creationId xmlns:a16="http://schemas.microsoft.com/office/drawing/2014/main" id="{B053B143-35D1-4EE4-8D41-D519AF1110A0}"/>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20639661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123952"/>
            <a:ext cx="12191999" cy="5185833"/>
          </a:xfrm>
          <a:prstGeom prst="rect">
            <a:avLst/>
          </a:prstGeom>
        </p:spPr>
      </p:pic>
      <p:pic>
        <p:nvPicPr>
          <p:cNvPr id="15" name="Bilde 14">
            <a:extLst>
              <a:ext uri="{FF2B5EF4-FFF2-40B4-BE49-F238E27FC236}">
                <a16:creationId xmlns:a16="http://schemas.microsoft.com/office/drawing/2014/main" id="{2730AC92-0D85-409F-904F-8B3F8DF37B9C}"/>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7" name="Plassholder for bunntekst 4">
            <a:extLst>
              <a:ext uri="{FF2B5EF4-FFF2-40B4-BE49-F238E27FC236}">
                <a16:creationId xmlns:a16="http://schemas.microsoft.com/office/drawing/2014/main" id="{6D3C334B-C780-4239-A2B0-3A4D1830AF2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93B6A0C-26BB-45B4-9902-DFF6318103A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04A9FDE9-F27B-45CE-AFF4-8AD803F0F991}"/>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0" name="Tittel 1">
            <a:extLst>
              <a:ext uri="{FF2B5EF4-FFF2-40B4-BE49-F238E27FC236}">
                <a16:creationId xmlns:a16="http://schemas.microsoft.com/office/drawing/2014/main" id="{6C290A5D-8290-4D21-89B5-ABCCDF2CA45F}"/>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09DDF75B-473A-4A14-B5EA-B38D261E3DBE}"/>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77F565FF-1586-43C2-885A-780375B654AD}"/>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196745514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156477"/>
            <a:ext cx="12191999" cy="5153308"/>
          </a:xfrm>
          <a:prstGeom prst="rect">
            <a:avLst/>
          </a:prstGeom>
        </p:spPr>
      </p:pic>
      <p:sp>
        <p:nvSpPr>
          <p:cNvPr id="11" name="Rektangel 10">
            <a:extLst>
              <a:ext uri="{FF2B5EF4-FFF2-40B4-BE49-F238E27FC236}">
                <a16:creationId xmlns:a16="http://schemas.microsoft.com/office/drawing/2014/main" id="{5C3E5C23-B9F5-4F8C-B8AF-6461A5D33D5C}"/>
              </a:ext>
            </a:extLst>
          </p:cNvPr>
          <p:cNvSpPr/>
          <p:nvPr userDrawn="1"/>
        </p:nvSpPr>
        <p:spPr>
          <a:xfrm>
            <a:off x="3525" y="1200073"/>
            <a:ext cx="12192000" cy="5109712"/>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sp>
        <p:nvSpPr>
          <p:cNvPr id="13" name="Rektangel 12">
            <a:extLst>
              <a:ext uri="{FF2B5EF4-FFF2-40B4-BE49-F238E27FC236}">
                <a16:creationId xmlns:a16="http://schemas.microsoft.com/office/drawing/2014/main" id="{2CE5D70B-AE90-43AE-9B63-E91CE2CDC021}"/>
              </a:ext>
            </a:extLst>
          </p:cNvPr>
          <p:cNvSpPr/>
          <p:nvPr userDrawn="1"/>
        </p:nvSpPr>
        <p:spPr>
          <a:xfrm>
            <a:off x="3525" y="1132169"/>
            <a:ext cx="12192000" cy="5177615"/>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pic>
        <p:nvPicPr>
          <p:cNvPr id="17" name="Bilde 16">
            <a:extLst>
              <a:ext uri="{FF2B5EF4-FFF2-40B4-BE49-F238E27FC236}">
                <a16:creationId xmlns:a16="http://schemas.microsoft.com/office/drawing/2014/main" id="{379AE0DF-C095-4047-B942-41466A6F1CD0}"/>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8" name="Plassholder for bunntekst 4">
            <a:extLst>
              <a:ext uri="{FF2B5EF4-FFF2-40B4-BE49-F238E27FC236}">
                <a16:creationId xmlns:a16="http://schemas.microsoft.com/office/drawing/2014/main" id="{7878C88E-84F1-42C0-8608-568E69DC9C72}"/>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1E5CE689-33CF-4170-B57C-4EF6C12A3B69}"/>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CEEDE83B-8388-4A84-99CC-34EAB7DD949C}"/>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1" name="Tittel 1">
            <a:extLst>
              <a:ext uri="{FF2B5EF4-FFF2-40B4-BE49-F238E27FC236}">
                <a16:creationId xmlns:a16="http://schemas.microsoft.com/office/drawing/2014/main" id="{58FC4754-8705-4A82-86E2-EC638942BD49}"/>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88740514-905C-4394-BE01-EB6A1845DE5E}"/>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2" name="Text Box 9">
            <a:extLst>
              <a:ext uri="{FF2B5EF4-FFF2-40B4-BE49-F238E27FC236}">
                <a16:creationId xmlns:a16="http://schemas.microsoft.com/office/drawing/2014/main" id="{26749B9F-0CDA-4E66-97D4-D16395853C14}"/>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56158659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123952"/>
            <a:ext cx="12192000" cy="5185833"/>
          </a:xfrm>
          <a:prstGeom prst="rect">
            <a:avLst/>
          </a:prstGeom>
        </p:spPr>
      </p:pic>
      <p:pic>
        <p:nvPicPr>
          <p:cNvPr id="17" name="Bilde 16">
            <a:extLst>
              <a:ext uri="{FF2B5EF4-FFF2-40B4-BE49-F238E27FC236}">
                <a16:creationId xmlns:a16="http://schemas.microsoft.com/office/drawing/2014/main" id="{E4DA1A8D-7F6B-47DB-A70B-BFC52304EC3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18" name="Plassholder for bunntekst 4">
            <a:extLst>
              <a:ext uri="{FF2B5EF4-FFF2-40B4-BE49-F238E27FC236}">
                <a16:creationId xmlns:a16="http://schemas.microsoft.com/office/drawing/2014/main" id="{550A075A-76A5-4ED9-9E8B-353A06C19797}"/>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4687B216-DA1D-4221-8BF6-F5466E600A7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2DE14D3D-01B8-423B-8612-BC2F3F0A05E1}"/>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1" name="Tittel 1">
            <a:extLst>
              <a:ext uri="{FF2B5EF4-FFF2-40B4-BE49-F238E27FC236}">
                <a16:creationId xmlns:a16="http://schemas.microsoft.com/office/drawing/2014/main" id="{2964BAB5-93AC-471E-B7D9-BF70A283999F}"/>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2D1EC2F9-DE9A-4B1F-BCFD-5D80A90B0689}"/>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EC905CB6-7C8F-418F-A4E1-88DB64D3FBFC}"/>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2142139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244301B4-FEF1-624B-97E3-DA1B58A3BAA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9"/>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4" y="1734393"/>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0" name="Ellipse 29"/>
          <p:cNvSpPr/>
          <p:nvPr userDrawn="1"/>
        </p:nvSpPr>
        <p:spPr>
          <a:xfrm>
            <a:off x="4389982" y="1734393"/>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4" name="Ellipse 33"/>
          <p:cNvSpPr/>
          <p:nvPr userDrawn="1"/>
        </p:nvSpPr>
        <p:spPr>
          <a:xfrm>
            <a:off x="8017942" y="1734393"/>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8"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40307547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123952"/>
            <a:ext cx="12192000" cy="5185833"/>
          </a:xfrm>
          <a:prstGeom prst="rect">
            <a:avLst/>
          </a:prstGeom>
        </p:spPr>
      </p:pic>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1123952"/>
            <a:ext cx="12192000" cy="7612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4944003" y="1892300"/>
            <a:ext cx="6528329" cy="1215541"/>
          </a:xfrm>
        </p:spPr>
        <p:txBody>
          <a:bodyPr anchor="b">
            <a:normAutofit/>
          </a:bodyPr>
          <a:lstStyle>
            <a:lvl1pPr algn="r">
              <a:defRPr sz="4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4944004" y="3320510"/>
            <a:ext cx="6527977" cy="2413540"/>
          </a:xfrm>
        </p:spPr>
        <p:txBody>
          <a:bodyPr>
            <a:normAutofit/>
          </a:bodyPr>
          <a:lstStyle>
            <a:lvl1pPr marL="0" indent="0" algn="r">
              <a:buNone/>
              <a:defRPr sz="1867">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48B825CD-3450-41AF-A5B4-FA1EDBF6055F}"/>
              </a:ext>
            </a:extLst>
          </p:cNvPr>
          <p:cNvSpPr txBox="1">
            <a:spLocks noChangeArrowheads="1"/>
          </p:cNvSpPr>
          <p:nvPr userDrawn="1"/>
        </p:nvSpPr>
        <p:spPr bwMode="auto">
          <a:xfrm>
            <a:off x="6209992" y="736232"/>
            <a:ext cx="5262341" cy="3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44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800" b="1" dirty="0">
                <a:latin typeface="+mj-lt"/>
              </a:rPr>
              <a:t>OSLO POLITIDISTRIKT</a:t>
            </a:r>
          </a:p>
          <a:p>
            <a:pPr algn="r">
              <a:spcBef>
                <a:spcPts val="0"/>
              </a:spcBef>
            </a:pPr>
            <a:r>
              <a:rPr lang="nb-NO" altLang="nb-NO" sz="800" b="1" kern="1200" dirty="0">
                <a:solidFill>
                  <a:schemeClr val="tx1"/>
                </a:solidFill>
                <a:latin typeface="+mj-lt"/>
                <a:ea typeface="Arial" charset="0"/>
                <a:cs typeface="Arial" charset="0"/>
              </a:rPr>
              <a:t>OSLO POLICE DISTRICT </a:t>
            </a:r>
            <a:endParaRPr lang="nb-NO" altLang="nb-NO" sz="800" b="1" dirty="0">
              <a:latin typeface="+mj-lt"/>
            </a:endParaRPr>
          </a:p>
        </p:txBody>
      </p:sp>
    </p:spTree>
    <p:extLst>
      <p:ext uri="{BB962C8B-B14F-4D97-AF65-F5344CB8AC3E}">
        <p14:creationId xmlns:p14="http://schemas.microsoft.com/office/powerpoint/2010/main" val="3694919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 b="-1"/>
          <a:stretch/>
        </p:blipFill>
        <p:spPr>
          <a:xfrm>
            <a:off x="0" y="1123950"/>
            <a:ext cx="12222043" cy="5185833"/>
          </a:xfrm>
          <a:prstGeom prst="rect">
            <a:avLst/>
          </a:prstGeom>
        </p:spPr>
      </p:pic>
      <p:sp>
        <p:nvSpPr>
          <p:cNvPr id="28" name="Plassholder for tekst 2"/>
          <p:cNvSpPr>
            <a:spLocks noGrp="1"/>
          </p:cNvSpPr>
          <p:nvPr>
            <p:ph type="body" sz="quarter" idx="15" hasCustomPrompt="1"/>
          </p:nvPr>
        </p:nvSpPr>
        <p:spPr>
          <a:xfrm>
            <a:off x="3631421" y="2142725"/>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4725551" y="2142725"/>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23" name="Plassholder for tekst 2">
            <a:extLst>
              <a:ext uri="{FF2B5EF4-FFF2-40B4-BE49-F238E27FC236}">
                <a16:creationId xmlns:a16="http://schemas.microsoft.com/office/drawing/2014/main" id="{7AE6F550-CE4D-4130-8C20-FE7497CDBEDD}"/>
              </a:ext>
            </a:extLst>
          </p:cNvPr>
          <p:cNvSpPr>
            <a:spLocks noGrp="1"/>
          </p:cNvSpPr>
          <p:nvPr>
            <p:ph type="body" sz="quarter" idx="17" hasCustomPrompt="1"/>
          </p:nvPr>
        </p:nvSpPr>
        <p:spPr>
          <a:xfrm>
            <a:off x="3631421" y="2597875"/>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24" name="Plassholder for tekst 11">
            <a:extLst>
              <a:ext uri="{FF2B5EF4-FFF2-40B4-BE49-F238E27FC236}">
                <a16:creationId xmlns:a16="http://schemas.microsoft.com/office/drawing/2014/main" id="{102BB842-0CB7-4DC2-99CE-7E2AB38C9649}"/>
              </a:ext>
            </a:extLst>
          </p:cNvPr>
          <p:cNvSpPr>
            <a:spLocks noGrp="1"/>
          </p:cNvSpPr>
          <p:nvPr>
            <p:ph type="body" sz="quarter" idx="18" hasCustomPrompt="1"/>
          </p:nvPr>
        </p:nvSpPr>
        <p:spPr>
          <a:xfrm>
            <a:off x="4725551" y="2597875"/>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25" name="Plassholder for tekst 2">
            <a:extLst>
              <a:ext uri="{FF2B5EF4-FFF2-40B4-BE49-F238E27FC236}">
                <a16:creationId xmlns:a16="http://schemas.microsoft.com/office/drawing/2014/main" id="{B362D680-C139-472F-8981-74E3C70D107D}"/>
              </a:ext>
            </a:extLst>
          </p:cNvPr>
          <p:cNvSpPr>
            <a:spLocks noGrp="1"/>
          </p:cNvSpPr>
          <p:nvPr>
            <p:ph type="body" sz="quarter" idx="19" hasCustomPrompt="1"/>
          </p:nvPr>
        </p:nvSpPr>
        <p:spPr>
          <a:xfrm>
            <a:off x="3631421" y="3053026"/>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38" name="Plassholder for tekst 11">
            <a:extLst>
              <a:ext uri="{FF2B5EF4-FFF2-40B4-BE49-F238E27FC236}">
                <a16:creationId xmlns:a16="http://schemas.microsoft.com/office/drawing/2014/main" id="{7F30533F-EA00-4CB9-B056-775C09C4105D}"/>
              </a:ext>
            </a:extLst>
          </p:cNvPr>
          <p:cNvSpPr>
            <a:spLocks noGrp="1"/>
          </p:cNvSpPr>
          <p:nvPr>
            <p:ph type="body" sz="quarter" idx="20" hasCustomPrompt="1"/>
          </p:nvPr>
        </p:nvSpPr>
        <p:spPr>
          <a:xfrm>
            <a:off x="4725551" y="3053026"/>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39" name="Plassholder for tekst 2">
            <a:extLst>
              <a:ext uri="{FF2B5EF4-FFF2-40B4-BE49-F238E27FC236}">
                <a16:creationId xmlns:a16="http://schemas.microsoft.com/office/drawing/2014/main" id="{85F11221-3E3F-414A-819E-D0E58A944110}"/>
              </a:ext>
            </a:extLst>
          </p:cNvPr>
          <p:cNvSpPr>
            <a:spLocks noGrp="1"/>
          </p:cNvSpPr>
          <p:nvPr>
            <p:ph type="body" sz="quarter" idx="21" hasCustomPrompt="1"/>
          </p:nvPr>
        </p:nvSpPr>
        <p:spPr>
          <a:xfrm>
            <a:off x="3631421" y="3508177"/>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0" name="Plassholder for tekst 11">
            <a:extLst>
              <a:ext uri="{FF2B5EF4-FFF2-40B4-BE49-F238E27FC236}">
                <a16:creationId xmlns:a16="http://schemas.microsoft.com/office/drawing/2014/main" id="{2F8AD391-B811-4286-BA38-29368C78F8E6}"/>
              </a:ext>
            </a:extLst>
          </p:cNvPr>
          <p:cNvSpPr>
            <a:spLocks noGrp="1"/>
          </p:cNvSpPr>
          <p:nvPr>
            <p:ph type="body" sz="quarter" idx="22" hasCustomPrompt="1"/>
          </p:nvPr>
        </p:nvSpPr>
        <p:spPr>
          <a:xfrm>
            <a:off x="4725551" y="3508177"/>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41" name="Plassholder for tekst 2">
            <a:extLst>
              <a:ext uri="{FF2B5EF4-FFF2-40B4-BE49-F238E27FC236}">
                <a16:creationId xmlns:a16="http://schemas.microsoft.com/office/drawing/2014/main" id="{9B38E6DF-8866-4B89-8C93-F11C3485924E}"/>
              </a:ext>
            </a:extLst>
          </p:cNvPr>
          <p:cNvSpPr>
            <a:spLocks noGrp="1"/>
          </p:cNvSpPr>
          <p:nvPr>
            <p:ph type="body" sz="quarter" idx="23" hasCustomPrompt="1"/>
          </p:nvPr>
        </p:nvSpPr>
        <p:spPr>
          <a:xfrm>
            <a:off x="3631421" y="3963327"/>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2" name="Plassholder for tekst 11">
            <a:extLst>
              <a:ext uri="{FF2B5EF4-FFF2-40B4-BE49-F238E27FC236}">
                <a16:creationId xmlns:a16="http://schemas.microsoft.com/office/drawing/2014/main" id="{E7C0B5AA-676F-4185-93EE-4BE20CA0BFB3}"/>
              </a:ext>
            </a:extLst>
          </p:cNvPr>
          <p:cNvSpPr>
            <a:spLocks noGrp="1"/>
          </p:cNvSpPr>
          <p:nvPr>
            <p:ph type="body" sz="quarter" idx="24" hasCustomPrompt="1"/>
          </p:nvPr>
        </p:nvSpPr>
        <p:spPr>
          <a:xfrm>
            <a:off x="4725551" y="3963327"/>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43" name="Plassholder for tekst 2">
            <a:extLst>
              <a:ext uri="{FF2B5EF4-FFF2-40B4-BE49-F238E27FC236}">
                <a16:creationId xmlns:a16="http://schemas.microsoft.com/office/drawing/2014/main" id="{F4101750-0BBD-4FBA-8812-1EDE535056DE}"/>
              </a:ext>
            </a:extLst>
          </p:cNvPr>
          <p:cNvSpPr>
            <a:spLocks noGrp="1"/>
          </p:cNvSpPr>
          <p:nvPr>
            <p:ph type="body" sz="quarter" idx="25" hasCustomPrompt="1"/>
          </p:nvPr>
        </p:nvSpPr>
        <p:spPr>
          <a:xfrm>
            <a:off x="3631421" y="4418478"/>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4" name="Plassholder for tekst 11">
            <a:extLst>
              <a:ext uri="{FF2B5EF4-FFF2-40B4-BE49-F238E27FC236}">
                <a16:creationId xmlns:a16="http://schemas.microsoft.com/office/drawing/2014/main" id="{53BBB4EE-207B-49F4-9256-418DA95989EC}"/>
              </a:ext>
            </a:extLst>
          </p:cNvPr>
          <p:cNvSpPr>
            <a:spLocks noGrp="1"/>
          </p:cNvSpPr>
          <p:nvPr>
            <p:ph type="body" sz="quarter" idx="26" hasCustomPrompt="1"/>
          </p:nvPr>
        </p:nvSpPr>
        <p:spPr>
          <a:xfrm>
            <a:off x="4725551" y="4418478"/>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45" name="Plassholder for tekst 2">
            <a:extLst>
              <a:ext uri="{FF2B5EF4-FFF2-40B4-BE49-F238E27FC236}">
                <a16:creationId xmlns:a16="http://schemas.microsoft.com/office/drawing/2014/main" id="{CBF2D7C5-BF81-4B6D-A0F0-5CE470B4E459}"/>
              </a:ext>
            </a:extLst>
          </p:cNvPr>
          <p:cNvSpPr>
            <a:spLocks noGrp="1"/>
          </p:cNvSpPr>
          <p:nvPr>
            <p:ph type="body" sz="quarter" idx="27" hasCustomPrompt="1"/>
          </p:nvPr>
        </p:nvSpPr>
        <p:spPr>
          <a:xfrm>
            <a:off x="3631421" y="4873629"/>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6" name="Plassholder for tekst 11">
            <a:extLst>
              <a:ext uri="{FF2B5EF4-FFF2-40B4-BE49-F238E27FC236}">
                <a16:creationId xmlns:a16="http://schemas.microsoft.com/office/drawing/2014/main" id="{F6C53841-CC3B-4FE2-9C94-7CBEB9AB4310}"/>
              </a:ext>
            </a:extLst>
          </p:cNvPr>
          <p:cNvSpPr>
            <a:spLocks noGrp="1"/>
          </p:cNvSpPr>
          <p:nvPr>
            <p:ph type="body" sz="quarter" idx="28" hasCustomPrompt="1"/>
          </p:nvPr>
        </p:nvSpPr>
        <p:spPr>
          <a:xfrm>
            <a:off x="4725551" y="4873629"/>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47" name="Plassholder for tekst 2">
            <a:extLst>
              <a:ext uri="{FF2B5EF4-FFF2-40B4-BE49-F238E27FC236}">
                <a16:creationId xmlns:a16="http://schemas.microsoft.com/office/drawing/2014/main" id="{8D19F4BA-69AD-46A8-BE08-A8A2093B9C77}"/>
              </a:ext>
            </a:extLst>
          </p:cNvPr>
          <p:cNvSpPr>
            <a:spLocks noGrp="1"/>
          </p:cNvSpPr>
          <p:nvPr>
            <p:ph type="body" sz="quarter" idx="29" hasCustomPrompt="1"/>
          </p:nvPr>
        </p:nvSpPr>
        <p:spPr>
          <a:xfrm>
            <a:off x="3631421" y="5328777"/>
            <a:ext cx="893011" cy="437692"/>
          </a:xfrm>
        </p:spPr>
        <p:txBody>
          <a:bodyPr>
            <a:noAutofit/>
          </a:bodyPr>
          <a:lstStyle>
            <a:lvl1pPr marL="0" indent="0" algn="r">
              <a:buNone/>
              <a:defRPr sz="2133" b="1">
                <a:solidFill>
                  <a:schemeClr val="accent5"/>
                </a:solidFill>
              </a:defRPr>
            </a:lvl1pPr>
          </a:lstStyle>
          <a:p>
            <a:pPr lvl="0"/>
            <a:r>
              <a:rPr lang="nb-NO" dirty="0"/>
              <a:t>##</a:t>
            </a:r>
            <a:endParaRPr lang="en-GB" dirty="0"/>
          </a:p>
        </p:txBody>
      </p:sp>
      <p:sp>
        <p:nvSpPr>
          <p:cNvPr id="48" name="Plassholder for tekst 11">
            <a:extLst>
              <a:ext uri="{FF2B5EF4-FFF2-40B4-BE49-F238E27FC236}">
                <a16:creationId xmlns:a16="http://schemas.microsoft.com/office/drawing/2014/main" id="{260EE36E-CB71-434C-B6F6-FCB4115293B9}"/>
              </a:ext>
            </a:extLst>
          </p:cNvPr>
          <p:cNvSpPr>
            <a:spLocks noGrp="1"/>
          </p:cNvSpPr>
          <p:nvPr>
            <p:ph type="body" sz="quarter" idx="30" hasCustomPrompt="1"/>
          </p:nvPr>
        </p:nvSpPr>
        <p:spPr>
          <a:xfrm>
            <a:off x="4725551" y="5328777"/>
            <a:ext cx="6788944" cy="437692"/>
          </a:xfrm>
        </p:spPr>
        <p:txBody>
          <a:bodyPr>
            <a:normAutofit/>
          </a:bodyPr>
          <a:lstStyle>
            <a:lvl1pPr marL="0" indent="0">
              <a:buFont typeface="Arial" charset="0"/>
              <a:buNone/>
              <a:defRPr sz="2133"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Agendapunkt</a:t>
            </a:r>
            <a:endParaRPr lang="en-GB" dirty="0"/>
          </a:p>
        </p:txBody>
      </p:sp>
      <p:sp>
        <p:nvSpPr>
          <p:cNvPr id="26" name="Plassholder for bunntekst 4">
            <a:extLst>
              <a:ext uri="{FF2B5EF4-FFF2-40B4-BE49-F238E27FC236}">
                <a16:creationId xmlns:a16="http://schemas.microsoft.com/office/drawing/2014/main" id="{B4F1BD67-7347-441C-806B-24D92EDD6403}"/>
              </a:ext>
            </a:extLst>
          </p:cNvPr>
          <p:cNvSpPr>
            <a:spLocks noGrp="1"/>
          </p:cNvSpPr>
          <p:nvPr>
            <p:ph type="ftr" sz="quarter" idx="3"/>
          </p:nvPr>
        </p:nvSpPr>
        <p:spPr>
          <a:xfrm>
            <a:off x="720019" y="6503746"/>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7" name="Plassholder for lysbildenummer 5">
            <a:extLst>
              <a:ext uri="{FF2B5EF4-FFF2-40B4-BE49-F238E27FC236}">
                <a16:creationId xmlns:a16="http://schemas.microsoft.com/office/drawing/2014/main" id="{8D45B882-9436-47CE-9FF7-4029966981E4}"/>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30" name="Plassholder for dato 3">
            <a:extLst>
              <a:ext uri="{FF2B5EF4-FFF2-40B4-BE49-F238E27FC236}">
                <a16:creationId xmlns:a16="http://schemas.microsoft.com/office/drawing/2014/main" id="{9261F49C-0CFD-4753-BCB5-40B5D807DE61}"/>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14747973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32" t="-2"/>
          <a:stretch/>
        </p:blipFill>
        <p:spPr>
          <a:xfrm>
            <a:off x="0" y="1123952"/>
            <a:ext cx="12192000" cy="5185833"/>
          </a:xfrm>
          <a:prstGeom prst="rect">
            <a:avLst/>
          </a:prstGeom>
        </p:spPr>
      </p:pic>
      <p:sp>
        <p:nvSpPr>
          <p:cNvPr id="18" name="Plassholder for tekst 2"/>
          <p:cNvSpPr>
            <a:spLocks noGrp="1"/>
          </p:cNvSpPr>
          <p:nvPr>
            <p:ph type="body" sz="quarter" idx="13" hasCustomPrompt="1"/>
          </p:nvPr>
        </p:nvSpPr>
        <p:spPr>
          <a:xfrm>
            <a:off x="719667" y="1892300"/>
            <a:ext cx="1723563" cy="1277968"/>
          </a:xfrm>
        </p:spPr>
        <p:txBody>
          <a:bodyPr>
            <a:noAutofit/>
          </a:bodyPr>
          <a:lstStyle>
            <a:lvl1pPr marL="0" indent="0" algn="r">
              <a:buNone/>
              <a:defRPr sz="6133"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3776351" y="2329713"/>
            <a:ext cx="7695983" cy="3040175"/>
          </a:xfrm>
        </p:spPr>
        <p:txBody>
          <a:bodyPr>
            <a:normAutofit/>
          </a:bodyPr>
          <a:lstStyle>
            <a:lvl1pPr marL="0" indent="0">
              <a:buFont typeface="Arial" charset="0"/>
              <a:buNone/>
              <a:defRPr sz="2667" b="0">
                <a:solidFill>
                  <a:schemeClr val="bg1"/>
                </a:solidFill>
              </a:defRPr>
            </a:lvl1pPr>
            <a:lvl2pPr marL="191995" indent="0">
              <a:buNone/>
              <a:defRPr>
                <a:solidFill>
                  <a:schemeClr val="bg1"/>
                </a:solidFill>
              </a:defRPr>
            </a:lvl2pPr>
            <a:lvl3pPr marL="383990" indent="0">
              <a:buNone/>
              <a:defRPr>
                <a:solidFill>
                  <a:schemeClr val="bg1"/>
                </a:solidFill>
              </a:defRPr>
            </a:lvl3pPr>
            <a:lvl4pPr marL="575986" indent="0">
              <a:buNone/>
              <a:defRPr>
                <a:solidFill>
                  <a:schemeClr val="bg1"/>
                </a:solidFill>
              </a:defRPr>
            </a:lvl4pPr>
            <a:lvl5pPr marL="671983" indent="0">
              <a:buNone/>
              <a:defRPr>
                <a:solidFill>
                  <a:schemeClr val="bg1"/>
                </a:solidFill>
              </a:defRPr>
            </a:lvl5pPr>
          </a:lstStyle>
          <a:p>
            <a:pPr lvl="0"/>
            <a:r>
              <a:rPr lang="nb-NO" noProof="0" dirty="0"/>
              <a:t>Skilleark – rediger for å legge til tekst</a:t>
            </a:r>
            <a:endParaRPr lang="en-GB" dirty="0"/>
          </a:p>
        </p:txBody>
      </p:sp>
      <p:sp>
        <p:nvSpPr>
          <p:cNvPr id="9" name="Plassholder for bunntekst 4">
            <a:extLst>
              <a:ext uri="{FF2B5EF4-FFF2-40B4-BE49-F238E27FC236}">
                <a16:creationId xmlns:a16="http://schemas.microsoft.com/office/drawing/2014/main" id="{7DA3A926-1858-4C17-9421-A89F644E8A0B}"/>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FFEB062-5CF6-4893-81AF-50D90313009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68C07AA5-9821-49B8-BBDF-0349A12CFE16}"/>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72702462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2667"/>
            </a:lvl1pPr>
          </a:lstStyle>
          <a:p>
            <a:r>
              <a:rPr lang="nb-NO"/>
              <a:t>Klikk for å redigere tittelstil</a:t>
            </a:r>
            <a:endParaRPr lang="en-GB" dirty="0"/>
          </a:p>
        </p:txBody>
      </p:sp>
      <p:sp>
        <p:nvSpPr>
          <p:cNvPr id="3" name="Plassholder for innhold 2"/>
          <p:cNvSpPr>
            <a:spLocks noGrp="1"/>
          </p:cNvSpPr>
          <p:nvPr>
            <p:ph idx="1" hasCustomPrompt="1"/>
          </p:nvPr>
        </p:nvSpPr>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7" name="Plassholder for bunntekst 4">
            <a:extLst>
              <a:ext uri="{FF2B5EF4-FFF2-40B4-BE49-F238E27FC236}">
                <a16:creationId xmlns:a16="http://schemas.microsoft.com/office/drawing/2014/main" id="{9C1B81C0-98B5-48B7-973D-C1D513F21F5D}"/>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67341BB9-DDCE-4A58-A817-2399063DC8B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28F03B5C-FC7A-4846-86FD-418F40C41590}"/>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18283290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obj" preserve="1">
  <p:cSld name="Standard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4832"/>
            <a:ext cx="10752667" cy="768349"/>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7"/>
            <a:ext cx="10752315" cy="4224867"/>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9" name="Bilde 8" descr="Logo">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74835015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obj" preserve="1">
  <p:cSld name="1_Standard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4832"/>
            <a:ext cx="10752667" cy="768349"/>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7"/>
            <a:ext cx="10752315" cy="4224867"/>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9" name="Bilde 8" descr="Logo">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81192640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a:xfrm>
            <a:off x="719667" y="1132295"/>
            <a:ext cx="10752667" cy="760711"/>
          </a:xfrm>
        </p:spPr>
        <p:txBody>
          <a:bodyPr>
            <a:normAutofit/>
          </a:bodyPr>
          <a:lstStyle>
            <a:lvl1pPr>
              <a:defRPr sz="2667"/>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7"/>
            <a:ext cx="5183717" cy="4224867"/>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6298720" y="2084917"/>
            <a:ext cx="5183717" cy="4224868"/>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0" name="Plassholder for bunntekst 4">
            <a:extLst>
              <a:ext uri="{FF2B5EF4-FFF2-40B4-BE49-F238E27FC236}">
                <a16:creationId xmlns:a16="http://schemas.microsoft.com/office/drawing/2014/main" id="{35721DF1-7A8B-478E-A6C9-03A5422F027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88A508FC-05D2-4D67-80E3-3B4BBA89567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889AF121-C760-4D26-9E4A-005888365975}"/>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705913489"/>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Standard to-spalter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6556"/>
            <a:ext cx="10752667" cy="771491"/>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5955" y="2092003"/>
            <a:ext cx="5187429" cy="4217783"/>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6288618" y="2092003"/>
            <a:ext cx="5183716" cy="4217783"/>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9B14855E-C050-4A5C-B6B2-0758E75647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33589028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1_Standard to-spalter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6556"/>
            <a:ext cx="10752667" cy="771491"/>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5955" y="2092003"/>
            <a:ext cx="5187429" cy="4217783"/>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6288618" y="2092003"/>
            <a:ext cx="5183716" cy="4217783"/>
          </a:xfrm>
        </p:spPr>
        <p:txBody>
          <a:bodyPr/>
          <a:lstStyle>
            <a:lvl1pPr>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9B14855E-C050-4A5C-B6B2-0758E75647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31019125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3951"/>
            <a:ext cx="10752667" cy="772800"/>
          </a:xfrm>
        </p:spPr>
        <p:txBody>
          <a:bodyPr/>
          <a:lstStyle/>
          <a:p>
            <a:r>
              <a:rPr lang="nb-NO"/>
              <a:t>Klikk for å redigere tittelstil</a:t>
            </a:r>
            <a:endParaRPr lang="en-GB" dirty="0"/>
          </a:p>
        </p:txBody>
      </p:sp>
      <p:sp>
        <p:nvSpPr>
          <p:cNvPr id="13" name="Plassholder for bunntekst 4">
            <a:extLst>
              <a:ext uri="{FF2B5EF4-FFF2-40B4-BE49-F238E27FC236}">
                <a16:creationId xmlns:a16="http://schemas.microsoft.com/office/drawing/2014/main" id="{69EDFFDD-D0ED-47EB-999B-BBA6D6F6565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E78C325C-A7D5-486F-86DF-4184D5FF463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DAB769AD-7851-4B26-B3B3-6AE6BCB3E51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263264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96C4033A-A1AA-694C-8CE1-4D17903AAF3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a:xfrm>
            <a:off x="762000" y="6518809"/>
            <a:ext cx="8617784" cy="178289"/>
          </a:xfrm>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5" name="Plassholder for dato 3"/>
          <p:cNvSpPr txBox="1">
            <a:spLocks/>
          </p:cNvSpPr>
          <p:nvPr userDrawn="1"/>
        </p:nvSpPr>
        <p:spPr>
          <a:xfrm>
            <a:off x="2123849" y="6518797"/>
            <a:ext cx="1528560" cy="178291"/>
          </a:xfrm>
          <a:prstGeom prst="rect">
            <a:avLst/>
          </a:prstGeom>
        </p:spPr>
        <p:txBody>
          <a:bodyPr lIns="0" tIns="0" rIns="0" bIns="0" anchor="ctr" anchorCtr="0"/>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fld id="{94338959-DAC3-6347-B210-C1A530E88A04}" type="datetime1">
              <a:rPr lang="nb-NO" smtClean="0">
                <a:solidFill>
                  <a:prstClr val="black"/>
                </a:solidFill>
              </a:rPr>
              <a:pPr/>
              <a:t>27.06.2023</a:t>
            </a:fld>
            <a:endParaRPr lang="en-GB">
              <a:solidFill>
                <a:prstClr val="black"/>
              </a:solidFill>
            </a:endParaRPr>
          </a:p>
        </p:txBody>
      </p:sp>
      <p:sp>
        <p:nvSpPr>
          <p:cNvPr id="26" name="Plassholder for lysbildenummer 5"/>
          <p:cNvSpPr txBox="1">
            <a:spLocks/>
          </p:cNvSpPr>
          <p:nvPr userDrawn="1"/>
        </p:nvSpPr>
        <p:spPr>
          <a:xfrm>
            <a:off x="3652409" y="6518796"/>
            <a:ext cx="521656" cy="178288"/>
          </a:xfrm>
          <a:prstGeom prst="rect">
            <a:avLst/>
          </a:prstGeom>
        </p:spPr>
        <p:txBody>
          <a:bodyPr vert="horz" lIns="0" tIns="0" rIns="0" bIns="0" rtlCol="0" anchor="ctr"/>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r>
              <a:rPr lang="nb-NO" altLang="nb-NO">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4" y="1734393"/>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0" name="Ellipse 29"/>
          <p:cNvSpPr/>
          <p:nvPr userDrawn="1"/>
        </p:nvSpPr>
        <p:spPr>
          <a:xfrm>
            <a:off x="4389982" y="1734393"/>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4" name="Ellipse 33"/>
          <p:cNvSpPr/>
          <p:nvPr userDrawn="1"/>
        </p:nvSpPr>
        <p:spPr>
          <a:xfrm>
            <a:off x="8017942" y="1734393"/>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6"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6"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8" y="2205567"/>
            <a:ext cx="2569633" cy="2423584"/>
          </a:xfrm>
        </p:spPr>
        <p:txBody>
          <a:bodyPr anchor="ctr" anchorCtr="0"/>
          <a:lstStyle>
            <a:lvl1pPr marL="0" indent="0" algn="ctr">
              <a:buNone/>
              <a:defRPr/>
            </a:lvl1pPr>
          </a:lstStyle>
          <a:p>
            <a:pPr lvl="0"/>
            <a:r>
              <a:rPr lang="nb-NO"/>
              <a:t>Klikk for å redigere tekststiler i malen</a:t>
            </a:r>
          </a:p>
        </p:txBody>
      </p:sp>
      <p:pic>
        <p:nvPicPr>
          <p:cNvPr id="16" name="Bild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337406360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Tittel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43415"/>
            <a:ext cx="10752667" cy="749591"/>
          </a:xfrm>
        </p:spPr>
        <p:txBody>
          <a:bodyPr>
            <a:normAutofit/>
          </a:bodyPr>
          <a:lstStyle>
            <a:lvl1pPr>
              <a:defRPr sz="2667">
                <a:solidFill>
                  <a:schemeClr val="bg1"/>
                </a:solidFill>
              </a:defRPr>
            </a:lvl1pPr>
          </a:lstStyle>
          <a:p>
            <a:r>
              <a:rPr lang="nb-NO"/>
              <a:t>Klikk for å redigere tittelstil</a:t>
            </a:r>
            <a:endParaRPr lang="en-GB" dirty="0"/>
          </a:p>
        </p:txBody>
      </p:sp>
      <p:pic>
        <p:nvPicPr>
          <p:cNvPr id="9" name="Bilde 8" descr="Logo">
            <a:extLst>
              <a:ext uri="{FF2B5EF4-FFF2-40B4-BE49-F238E27FC236}">
                <a16:creationId xmlns:a16="http://schemas.microsoft.com/office/drawing/2014/main" id="{F56DEC93-A373-41EF-92D7-F42D98465E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7636106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1_Tittel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43415"/>
            <a:ext cx="10752667" cy="749591"/>
          </a:xfrm>
        </p:spPr>
        <p:txBody>
          <a:bodyPr>
            <a:normAutofit/>
          </a:bodyPr>
          <a:lstStyle>
            <a:lvl1pPr>
              <a:defRPr sz="2667">
                <a:solidFill>
                  <a:schemeClr val="bg1"/>
                </a:solidFill>
              </a:defRPr>
            </a:lvl1pPr>
          </a:lstStyle>
          <a:p>
            <a:r>
              <a:rPr lang="nb-NO"/>
              <a:t>Klikk for å redigere tittelstil</a:t>
            </a:r>
            <a:endParaRPr lang="en-GB" dirty="0"/>
          </a:p>
        </p:txBody>
      </p:sp>
      <p:pic>
        <p:nvPicPr>
          <p:cNvPr id="9" name="Bilde 8" descr="Logo">
            <a:extLst>
              <a:ext uri="{FF2B5EF4-FFF2-40B4-BE49-F238E27FC236}">
                <a16:creationId xmlns:a16="http://schemas.microsoft.com/office/drawing/2014/main" id="{F56DEC93-A373-41EF-92D7-F42D98465E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32147243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7" name="Plassholder for bunntekst 4">
            <a:extLst>
              <a:ext uri="{FF2B5EF4-FFF2-40B4-BE49-F238E27FC236}">
                <a16:creationId xmlns:a16="http://schemas.microsoft.com/office/drawing/2014/main" id="{F473EDF2-4BF9-4CD1-A6FD-2936C2626AB7}"/>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3FB8C90B-5C36-46B6-9FB6-3B5F161FF71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993C6054-B029-4798-9DD3-2A6E990AFCA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5353987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Tom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9" name="Bilde 8" descr="Logo">
            <a:extLst>
              <a:ext uri="{FF2B5EF4-FFF2-40B4-BE49-F238E27FC236}">
                <a16:creationId xmlns:a16="http://schemas.microsoft.com/office/drawing/2014/main" id="{0BFBE638-C843-4CFC-AA94-7FCDADBEA7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77984791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1_Tom (mørk)">
    <p:bg>
      <p:bgPr>
        <a:solidFill>
          <a:schemeClr val="tx1"/>
        </a:solidFill>
        <a:effectLst/>
      </p:bgPr>
    </p:bg>
    <p:spTree>
      <p:nvGrpSpPr>
        <p:cNvPr id="1" name=""/>
        <p:cNvGrpSpPr/>
        <p:nvPr/>
      </p:nvGrpSpPr>
      <p:grpSpPr>
        <a:xfrm>
          <a:off x="0" y="0"/>
          <a:ext cx="0" cy="0"/>
          <a:chOff x="0" y="0"/>
          <a:chExt cx="0" cy="0"/>
        </a:xfrm>
      </p:grpSpPr>
      <p:pic>
        <p:nvPicPr>
          <p:cNvPr id="9" name="Bilde 8" descr="Logo">
            <a:extLst>
              <a:ext uri="{FF2B5EF4-FFF2-40B4-BE49-F238E27FC236}">
                <a16:creationId xmlns:a16="http://schemas.microsoft.com/office/drawing/2014/main" id="{0BFBE638-C843-4CFC-AA94-7FCDADBEA7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67401487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2" y="1123951"/>
            <a:ext cx="12191999" cy="5185835"/>
          </a:xfrm>
          <a:prstGeom prst="rect">
            <a:avLst/>
          </a:prstGeom>
          <a:solidFill>
            <a:schemeClr val="bg2"/>
          </a:solidFill>
        </p:spPr>
        <p:txBody>
          <a:bodyPr/>
          <a:lstStyle>
            <a:lvl1pPr marL="0" indent="0" algn="ctr">
              <a:buNone/>
              <a:defRPr>
                <a:solidFill>
                  <a:schemeClr val="tx1"/>
                </a:solidFill>
              </a:defRPr>
            </a:lvl1pPr>
          </a:lstStyle>
          <a:p>
            <a:r>
              <a:rPr lang="nb-NO" noProof="0"/>
              <a:t>Klikk på ikonet for å legge til et bilde</a:t>
            </a:r>
            <a:endParaRPr lang="nb-NO" noProof="0" dirty="0"/>
          </a:p>
        </p:txBody>
      </p:sp>
      <p:sp>
        <p:nvSpPr>
          <p:cNvPr id="8" name="Title 1"/>
          <p:cNvSpPr>
            <a:spLocks noGrp="1"/>
          </p:cNvSpPr>
          <p:nvPr>
            <p:ph type="title" hasCustomPrompt="1"/>
          </p:nvPr>
        </p:nvSpPr>
        <p:spPr>
          <a:xfrm>
            <a:off x="-1" y="1892300"/>
            <a:ext cx="12192001" cy="1152701"/>
          </a:xfrm>
          <a:prstGeom prst="rect">
            <a:avLst/>
          </a:prstGeom>
          <a:noFill/>
        </p:spPr>
        <p:txBody>
          <a:bodyPr wrap="square" tIns="360000" bIns="360000" anchor="ctr">
            <a:noAutofit/>
          </a:bodyPr>
          <a:lstStyle>
            <a:lvl1pPr algn="ctr">
              <a:defRPr sz="2667" b="1" baseline="0">
                <a:solidFill>
                  <a:schemeClr val="tx1"/>
                </a:solidFill>
              </a:defRPr>
            </a:lvl1pPr>
          </a:lstStyle>
          <a:p>
            <a:r>
              <a:rPr lang="nb-NO" noProof="0" dirty="0"/>
              <a:t>Rediger for å legge til tekst</a:t>
            </a:r>
          </a:p>
        </p:txBody>
      </p:sp>
      <p:sp>
        <p:nvSpPr>
          <p:cNvPr id="12" name="Plassholder for bunntekst 4">
            <a:extLst>
              <a:ext uri="{FF2B5EF4-FFF2-40B4-BE49-F238E27FC236}">
                <a16:creationId xmlns:a16="http://schemas.microsoft.com/office/drawing/2014/main" id="{ABF2C42B-D4FB-4975-8F0D-BFC309176E4A}"/>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96095BD4-5691-4E16-A5E0-1560CCD49839}"/>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F606A52-D097-40B7-A6B0-B247912908E6}"/>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10188269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488015" y="1892301"/>
            <a:ext cx="9210340" cy="2304697"/>
          </a:xfrm>
        </p:spPr>
        <p:txBody>
          <a:bodyPr anchor="b" anchorCtr="0">
            <a:normAutofit/>
          </a:bodyPr>
          <a:lstStyle>
            <a:lvl1pPr marL="0" indent="0" algn="ctr">
              <a:lnSpc>
                <a:spcPct val="100000"/>
              </a:lnSpc>
              <a:buNone/>
              <a:defRPr sz="2667" b="1"/>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488016" y="4580996"/>
            <a:ext cx="9215969" cy="1153053"/>
          </a:xfrm>
        </p:spPr>
        <p:txBody>
          <a:bodyPr>
            <a:normAutofit/>
          </a:bodyPr>
          <a:lstStyle>
            <a:lvl1pPr marL="0" indent="0" algn="ctr">
              <a:buNone/>
              <a:defRPr sz="1467"/>
            </a:lvl1pPr>
          </a:lstStyle>
          <a:p>
            <a:pPr lvl="0"/>
            <a:r>
              <a:rPr lang="nb-NO" dirty="0"/>
              <a:t>Rediger for å legge kilde</a:t>
            </a:r>
            <a:endParaRPr lang="en-GB" dirty="0"/>
          </a:p>
        </p:txBody>
      </p:sp>
      <p:sp>
        <p:nvSpPr>
          <p:cNvPr id="13" name="Plassholder for bunntekst 4">
            <a:extLst>
              <a:ext uri="{FF2B5EF4-FFF2-40B4-BE49-F238E27FC236}">
                <a16:creationId xmlns:a16="http://schemas.microsoft.com/office/drawing/2014/main" id="{B6F6A0A0-65AB-42AE-84E7-C90B128E820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F417AF7F-8319-4BA6-92F1-109CDAC2B995}"/>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6CF08D2B-9038-4DB2-86B1-659E76809AB1}"/>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18515607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Sitat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13" name="Bilde 12" descr="Logo">
            <a:extLst>
              <a:ext uri="{FF2B5EF4-FFF2-40B4-BE49-F238E27FC236}">
                <a16:creationId xmlns:a16="http://schemas.microsoft.com/office/drawing/2014/main" id="{5B9414BE-B66A-4AAC-88A6-D8675B14EF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488015" y="1892301"/>
            <a:ext cx="9210340" cy="2334684"/>
          </a:xfrm>
        </p:spPr>
        <p:txBody>
          <a:bodyPr anchor="b" anchorCtr="0">
            <a:normAutofit/>
          </a:bodyPr>
          <a:lstStyle>
            <a:lvl1pPr marL="0" indent="0" algn="ctr">
              <a:lnSpc>
                <a:spcPct val="100000"/>
              </a:lnSpc>
              <a:buNone/>
              <a:defRPr sz="2667"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488016" y="4517270"/>
            <a:ext cx="9215969" cy="1216780"/>
          </a:xfrm>
        </p:spPr>
        <p:txBody>
          <a:bodyPr>
            <a:normAutofit/>
          </a:bodyPr>
          <a:lstStyle>
            <a:lvl1pPr marL="0" indent="0" algn="ctr">
              <a:buNone/>
              <a:defRPr sz="1467">
                <a:solidFill>
                  <a:schemeClr val="bg1"/>
                </a:solidFill>
              </a:defRPr>
            </a:lvl1pPr>
          </a:lstStyle>
          <a:p>
            <a:pPr lvl="0"/>
            <a:r>
              <a:rPr lang="nb-NO" dirty="0"/>
              <a:t>Rediger for å legge kilde</a:t>
            </a:r>
            <a:endParaRPr lang="en-GB" dirty="0"/>
          </a:p>
        </p:txBody>
      </p:sp>
    </p:spTree>
    <p:extLst>
      <p:ext uri="{BB962C8B-B14F-4D97-AF65-F5344CB8AC3E}">
        <p14:creationId xmlns:p14="http://schemas.microsoft.com/office/powerpoint/2010/main" val="189811917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1_Sitat (mørk)">
    <p:bg>
      <p:bgPr>
        <a:solidFill>
          <a:schemeClr val="tx1"/>
        </a:solidFill>
        <a:effectLst/>
      </p:bgPr>
    </p:bg>
    <p:spTree>
      <p:nvGrpSpPr>
        <p:cNvPr id="1" name=""/>
        <p:cNvGrpSpPr/>
        <p:nvPr/>
      </p:nvGrpSpPr>
      <p:grpSpPr>
        <a:xfrm>
          <a:off x="0" y="0"/>
          <a:ext cx="0" cy="0"/>
          <a:chOff x="0" y="0"/>
          <a:chExt cx="0" cy="0"/>
        </a:xfrm>
      </p:grpSpPr>
      <p:pic>
        <p:nvPicPr>
          <p:cNvPr id="13" name="Bilde 12" descr="Logo">
            <a:extLst>
              <a:ext uri="{FF2B5EF4-FFF2-40B4-BE49-F238E27FC236}">
                <a16:creationId xmlns:a16="http://schemas.microsoft.com/office/drawing/2014/main" id="{5B9414BE-B66A-4AAC-88A6-D8675B14EF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488015" y="1892301"/>
            <a:ext cx="9210340" cy="2334684"/>
          </a:xfrm>
        </p:spPr>
        <p:txBody>
          <a:bodyPr anchor="b" anchorCtr="0">
            <a:normAutofit/>
          </a:bodyPr>
          <a:lstStyle>
            <a:lvl1pPr marL="0" indent="0" algn="ctr">
              <a:lnSpc>
                <a:spcPct val="100000"/>
              </a:lnSpc>
              <a:buNone/>
              <a:defRPr sz="2667"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488016" y="4517270"/>
            <a:ext cx="9215969" cy="1216780"/>
          </a:xfrm>
        </p:spPr>
        <p:txBody>
          <a:bodyPr>
            <a:normAutofit/>
          </a:bodyPr>
          <a:lstStyle>
            <a:lvl1pPr marL="0" indent="0" algn="ctr">
              <a:buNone/>
              <a:defRPr sz="1467">
                <a:solidFill>
                  <a:schemeClr val="bg1"/>
                </a:solidFill>
              </a:defRPr>
            </a:lvl1pPr>
          </a:lstStyle>
          <a:p>
            <a:pPr lvl="0"/>
            <a:r>
              <a:rPr lang="nb-NO" dirty="0"/>
              <a:t>Rediger for å legge kilde</a:t>
            </a:r>
            <a:endParaRPr lang="en-GB" dirty="0"/>
          </a:p>
        </p:txBody>
      </p:sp>
    </p:spTree>
    <p:extLst>
      <p:ext uri="{BB962C8B-B14F-4D97-AF65-F5344CB8AC3E}">
        <p14:creationId xmlns:p14="http://schemas.microsoft.com/office/powerpoint/2010/main" val="167361829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719667" y="1119500"/>
            <a:ext cx="5376333" cy="772800"/>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7"/>
            <a:ext cx="5376333" cy="4224867"/>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6288618" y="1123952"/>
            <a:ext cx="5903383" cy="5185833"/>
          </a:xfrm>
          <a:solidFill>
            <a:schemeClr val="bg2"/>
          </a:solidFill>
        </p:spPr>
        <p:txBody>
          <a:bodyPr/>
          <a:lstStyle>
            <a:lvl1pPr marL="0" indent="0" algn="ctr">
              <a:buNone/>
              <a:defRPr/>
            </a:lvl1pPr>
          </a:lstStyle>
          <a:p>
            <a:r>
              <a:rPr lang="nb-NO"/>
              <a:t>Klikk på ikonet for å legge til et bilde</a:t>
            </a:r>
            <a:endParaRPr lang="en-GB" dirty="0"/>
          </a:p>
        </p:txBody>
      </p:sp>
      <p:sp>
        <p:nvSpPr>
          <p:cNvPr id="12" name="Plassholder for bunntekst 4">
            <a:extLst>
              <a:ext uri="{FF2B5EF4-FFF2-40B4-BE49-F238E27FC236}">
                <a16:creationId xmlns:a16="http://schemas.microsoft.com/office/drawing/2014/main" id="{443BAC51-CF2C-4B04-8714-60D456195D4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F29601FA-15DB-4C06-BDB2-64B49EC0CD8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44C63A2-338A-49BD-B307-EA96B646DA86}"/>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543065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56DE0370-9C88-AE47-B2F6-3D0B998183C8}"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7480303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Tekst + bilde A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3951"/>
            <a:ext cx="5376333" cy="769055"/>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8"/>
            <a:ext cx="5376333" cy="42248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6288618" y="1123951"/>
            <a:ext cx="5903383" cy="52324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11" name="Bilde 10" descr="Logo">
            <a:extLst>
              <a:ext uri="{FF2B5EF4-FFF2-40B4-BE49-F238E27FC236}">
                <a16:creationId xmlns:a16="http://schemas.microsoft.com/office/drawing/2014/main" id="{0E9F7893-00C9-44E2-A0EF-3E947CD5BB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9947818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1_Tekst + bilde A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9667" y="1123951"/>
            <a:ext cx="5376333" cy="769055"/>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719667" y="2084918"/>
            <a:ext cx="5376333" cy="42248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6288618" y="1123951"/>
            <a:ext cx="5903383" cy="52324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11" name="Bilde 10" descr="Logo">
            <a:extLst>
              <a:ext uri="{FF2B5EF4-FFF2-40B4-BE49-F238E27FC236}">
                <a16:creationId xmlns:a16="http://schemas.microsoft.com/office/drawing/2014/main" id="{0E9F7893-00C9-44E2-A0EF-3E947CD5BB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32346557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123952"/>
            <a:ext cx="6096000" cy="5185833"/>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6288619" y="1123952"/>
            <a:ext cx="5183715" cy="768349"/>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6288619" y="2084918"/>
            <a:ext cx="5183715" cy="4224868"/>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9" name="Plassholder for bunntekst 4">
            <a:extLst>
              <a:ext uri="{FF2B5EF4-FFF2-40B4-BE49-F238E27FC236}">
                <a16:creationId xmlns:a16="http://schemas.microsoft.com/office/drawing/2014/main" id="{D5D91E06-BA4E-4DD5-8AFE-E7A545481769}"/>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C96C1E0-3252-4DE0-B0EF-BAF88CC8D67D}"/>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A10DAD3B-83C7-44E8-9FCB-C60504B3D34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194307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Tekst + bilde B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119500"/>
            <a:ext cx="6096000" cy="5236851"/>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6288618" y="1119500"/>
            <a:ext cx="5183716" cy="772800"/>
          </a:xfrm>
        </p:spPr>
        <p:txBody>
          <a:bodyPr>
            <a:normAutofit/>
          </a:bodyPr>
          <a:lstStyle>
            <a:lvl1pPr>
              <a:defRPr sz="24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6288619" y="2084919"/>
            <a:ext cx="5183715" cy="42248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1720A19F-00CF-40E5-B17D-5C292FFE5B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10020187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1_Tekst + bilde B (mørk)">
    <p:bg>
      <p:bgPr>
        <a:solidFill>
          <a:schemeClr val="tx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119500"/>
            <a:ext cx="6096000" cy="5236851"/>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6288618" y="1119500"/>
            <a:ext cx="5183716" cy="772800"/>
          </a:xfrm>
        </p:spPr>
        <p:txBody>
          <a:bodyPr>
            <a:normAutofit/>
          </a:bodyPr>
          <a:lstStyle>
            <a:lvl1pPr>
              <a:defRPr sz="24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6288619" y="2084919"/>
            <a:ext cx="5183715" cy="42248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1720A19F-00CF-40E5-B17D-5C292FFE5B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49375242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6288617" y="5758606"/>
            <a:ext cx="5903383" cy="550177"/>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6288618" y="1123951"/>
            <a:ext cx="5903383" cy="4634651"/>
          </a:xfrm>
          <a:solidFill>
            <a:schemeClr val="accent5"/>
          </a:solidFill>
        </p:spPr>
        <p:txBody>
          <a:bodyPr lIns="216000" tIns="180000" rIns="576000" bIns="144000"/>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6288617" y="5948898"/>
            <a:ext cx="5903383" cy="169596"/>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1123951"/>
            <a:ext cx="6288615" cy="5184832"/>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extLst>
      <p:ext uri="{BB962C8B-B14F-4D97-AF65-F5344CB8AC3E}">
        <p14:creationId xmlns:p14="http://schemas.microsoft.com/office/powerpoint/2010/main" val="375582250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Medie + tekstboks gradering">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6288617" y="5758606"/>
            <a:ext cx="5903383" cy="550177"/>
          </a:xfrm>
          <a:prstGeom prst="rect">
            <a:avLst/>
          </a:prstGeom>
          <a:gradFill>
            <a:gsLst>
              <a:gs pos="0">
                <a:schemeClr val="tx1"/>
              </a:gs>
              <a:gs pos="100000">
                <a:srgbClr val="0D2D4C"/>
              </a:gs>
            </a:gsLst>
            <a:lin ang="0" scaled="0"/>
          </a:gradFill>
        </p:spPr>
        <p:txBody>
          <a:bodyPr vert="horz" lIns="288000" tIns="288000" rIns="768000" bIns="192000" rtlCol="0">
            <a:normAutofit fontScale="25000" lnSpcReduction="20000"/>
          </a:bodyPr>
          <a:lstStyle/>
          <a:p>
            <a:pPr marL="191995" lvl="0" indent="-191995" defTabSz="1219170" eaLnBrk="1" latinLnBrk="0" hangingPunct="1">
              <a:lnSpc>
                <a:spcPct val="100000"/>
              </a:lnSpc>
              <a:spcBef>
                <a:spcPts val="1333"/>
              </a:spcBef>
              <a:buFont typeface="Arial"/>
              <a:buChar char="•"/>
            </a:pPr>
            <a:endParaRPr lang="en-GB" sz="2267">
              <a:solidFill>
                <a:schemeClr val="bg1"/>
              </a:solidFill>
              <a:latin typeface="Verdana" charset="0"/>
              <a:ea typeface="Verdana" charset="0"/>
            </a:endParaRPr>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6288618" y="1123951"/>
            <a:ext cx="5903383" cy="4634651"/>
          </a:xfrm>
          <a:gradFill>
            <a:gsLst>
              <a:gs pos="0">
                <a:schemeClr val="tx1"/>
              </a:gs>
              <a:gs pos="100000">
                <a:srgbClr val="0D2D4C"/>
              </a:gs>
            </a:gsLst>
            <a:lin ang="0" scaled="0"/>
          </a:gra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6288617" y="5948898"/>
            <a:ext cx="5903383" cy="169596"/>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1" y="1123951"/>
            <a:ext cx="6288617" cy="5184832"/>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extLst>
      <p:ext uri="{BB962C8B-B14F-4D97-AF65-F5344CB8AC3E}">
        <p14:creationId xmlns:p14="http://schemas.microsoft.com/office/powerpoint/2010/main" val="15377269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Medie + tekstboks sort">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6288617" y="5758606"/>
            <a:ext cx="5903383" cy="550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solidFill>
                <a:schemeClr val="bg1"/>
              </a:solidFill>
            </a:endParaRPr>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6288617" y="5948898"/>
            <a:ext cx="5903383" cy="169596"/>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1123951"/>
            <a:ext cx="6288616" cy="5184832"/>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
        <p:nvSpPr>
          <p:cNvPr id="9" name="Plassholder for innhold 2">
            <a:extLst>
              <a:ext uri="{FF2B5EF4-FFF2-40B4-BE49-F238E27FC236}">
                <a16:creationId xmlns:a16="http://schemas.microsoft.com/office/drawing/2014/main" id="{ACF2B6F9-2416-46EF-B973-5F7B5B2CFD54}"/>
              </a:ext>
            </a:extLst>
          </p:cNvPr>
          <p:cNvSpPr>
            <a:spLocks noGrp="1"/>
          </p:cNvSpPr>
          <p:nvPr>
            <p:ph idx="1" hasCustomPrompt="1"/>
          </p:nvPr>
        </p:nvSpPr>
        <p:spPr>
          <a:xfrm>
            <a:off x="6288618" y="1123951"/>
            <a:ext cx="5903383" cy="4634651"/>
          </a:xfrm>
          <a:solidFill>
            <a:schemeClr val="tx1"/>
          </a:soli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199028082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Hovedpoeng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719667" y="6503742"/>
            <a:ext cx="9210340" cy="178287"/>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endParaRPr lang="en-GB" dirty="0"/>
          </a:p>
        </p:txBody>
      </p:sp>
      <p:sp>
        <p:nvSpPr>
          <p:cNvPr id="24" name="Plassholder for tekst 26">
            <a:extLst>
              <a:ext uri="{FF2B5EF4-FFF2-40B4-BE49-F238E27FC236}">
                <a16:creationId xmlns:a16="http://schemas.microsoft.com/office/drawing/2014/main" id="{77A04AD1-0290-43A7-8525-94B36A3E9D0D}"/>
              </a:ext>
            </a:extLst>
          </p:cNvPr>
          <p:cNvSpPr>
            <a:spLocks noGrp="1"/>
          </p:cNvSpPr>
          <p:nvPr>
            <p:ph type="body" sz="quarter" idx="14" hasCustomPrompt="1"/>
          </p:nvPr>
        </p:nvSpPr>
        <p:spPr>
          <a:xfrm>
            <a:off x="1145469" y="2537798"/>
            <a:ext cx="4757915" cy="1356484"/>
          </a:xfrm>
          <a:prstGeom prst="rect">
            <a:avLst/>
          </a:prstGeom>
          <a:ln>
            <a:solidFill>
              <a:schemeClr val="tx1"/>
            </a:solidFill>
          </a:ln>
        </p:spPr>
        <p:txBody>
          <a:bodyPr lIns="50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a:t>Legg </a:t>
            </a:r>
            <a:r>
              <a:rPr lang="en-US" dirty="0" err="1"/>
              <a:t>til</a:t>
            </a:r>
            <a:r>
              <a:rPr lang="en-US" dirty="0"/>
              <a:t> </a:t>
            </a:r>
            <a:r>
              <a:rPr lang="en-US" dirty="0" err="1"/>
              <a:t>tekst</a:t>
            </a:r>
            <a:endParaRPr lang="en-US" dirty="0"/>
          </a:p>
        </p:txBody>
      </p:sp>
      <p:sp>
        <p:nvSpPr>
          <p:cNvPr id="25" name="Plassholder for tekst 7">
            <a:extLst>
              <a:ext uri="{FF2B5EF4-FFF2-40B4-BE49-F238E27FC236}">
                <a16:creationId xmlns:a16="http://schemas.microsoft.com/office/drawing/2014/main" id="{5B45E2F8-10BB-4CE2-BFCD-5E734C8C4B89}"/>
              </a:ext>
            </a:extLst>
          </p:cNvPr>
          <p:cNvSpPr>
            <a:spLocks noGrp="1"/>
          </p:cNvSpPr>
          <p:nvPr>
            <p:ph type="body" sz="quarter" idx="22" hasCustomPrompt="1"/>
          </p:nvPr>
        </p:nvSpPr>
        <p:spPr>
          <a:xfrm>
            <a:off x="2188848" y="2315741"/>
            <a:ext cx="2671157" cy="426544"/>
          </a:xfrm>
          <a:solidFill>
            <a:schemeClr val="bg1"/>
          </a:solidFill>
        </p:spPr>
        <p:txBody>
          <a:bodyPr anchor="ctr">
            <a:noAutofit/>
          </a:bodyPr>
          <a:lstStyle>
            <a:lvl1pPr marL="0" indent="0" algn="ctr">
              <a:buNone/>
              <a:defRPr sz="1867"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26" name="Plassholder for tekst 28">
            <a:extLst>
              <a:ext uri="{FF2B5EF4-FFF2-40B4-BE49-F238E27FC236}">
                <a16:creationId xmlns:a16="http://schemas.microsoft.com/office/drawing/2014/main" id="{ECA7A695-D1CC-49F0-A2E7-3A73F80B6867}"/>
              </a:ext>
            </a:extLst>
          </p:cNvPr>
          <p:cNvSpPr>
            <a:spLocks noGrp="1" noChangeAspect="1"/>
          </p:cNvSpPr>
          <p:nvPr>
            <p:ph type="body" sz="quarter" idx="15" hasCustomPrompt="1"/>
          </p:nvPr>
        </p:nvSpPr>
        <p:spPr>
          <a:xfrm>
            <a:off x="720019" y="2831864"/>
            <a:ext cx="720000" cy="720000"/>
          </a:xfrm>
          <a:prstGeom prst="ellipse">
            <a:avLst/>
          </a:prstGeom>
          <a:solidFill>
            <a:schemeClr val="tx2">
              <a:lumMod val="75000"/>
            </a:schemeClr>
          </a:solidFill>
          <a:ln w="41275">
            <a:noFill/>
          </a:ln>
        </p:spPr>
        <p:txBody>
          <a:bodyPr anchor="ctr">
            <a:noAutofit/>
          </a:bodyPr>
          <a:lstStyle>
            <a:lvl1pPr marL="0" indent="0" algn="ctr">
              <a:buNone/>
              <a:defRPr sz="3200" b="1">
                <a:solidFill>
                  <a:schemeClr val="bg1"/>
                </a:solidFill>
              </a:defRPr>
            </a:lvl1pPr>
          </a:lstStyle>
          <a:p>
            <a:pPr lvl="0"/>
            <a:r>
              <a:rPr lang="nb-NO" dirty="0"/>
              <a:t> </a:t>
            </a:r>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720019" y="5972879"/>
            <a:ext cx="10751637" cy="348021"/>
          </a:xfrm>
          <a:solidFill>
            <a:schemeClr val="tx2">
              <a:lumMod val="75000"/>
            </a:schemeClr>
          </a:solidFill>
        </p:spPr>
        <p:txBody>
          <a:bodyPr anchor="ctr">
            <a:noAutofit/>
          </a:bodyPr>
          <a:lstStyle>
            <a:lvl1pPr marL="0" indent="0" algn="ctr">
              <a:buNone/>
              <a:defRPr sz="1333"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2" name="Plassholder for tekst 26">
            <a:extLst>
              <a:ext uri="{FF2B5EF4-FFF2-40B4-BE49-F238E27FC236}">
                <a16:creationId xmlns:a16="http://schemas.microsoft.com/office/drawing/2014/main" id="{7B92C022-2569-483E-8FE1-0B1E181A0B76}"/>
              </a:ext>
            </a:extLst>
          </p:cNvPr>
          <p:cNvSpPr>
            <a:spLocks noGrp="1"/>
          </p:cNvSpPr>
          <p:nvPr>
            <p:ph type="body" sz="quarter" idx="23" hasCustomPrompt="1"/>
          </p:nvPr>
        </p:nvSpPr>
        <p:spPr>
          <a:xfrm>
            <a:off x="1145469" y="4341733"/>
            <a:ext cx="4757915" cy="1356484"/>
          </a:xfrm>
          <a:prstGeom prst="rect">
            <a:avLst/>
          </a:prstGeom>
          <a:ln>
            <a:solidFill>
              <a:schemeClr val="tx1"/>
            </a:solidFill>
          </a:ln>
        </p:spPr>
        <p:txBody>
          <a:bodyPr lIns="50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a:t>Legg </a:t>
            </a:r>
            <a:r>
              <a:rPr lang="en-US" dirty="0" err="1"/>
              <a:t>til</a:t>
            </a:r>
            <a:r>
              <a:rPr lang="en-US" dirty="0"/>
              <a:t> </a:t>
            </a:r>
            <a:r>
              <a:rPr lang="en-US" dirty="0" err="1"/>
              <a:t>tekst</a:t>
            </a:r>
            <a:endParaRPr lang="en-US" dirty="0"/>
          </a:p>
        </p:txBody>
      </p:sp>
      <p:sp>
        <p:nvSpPr>
          <p:cNvPr id="63" name="Plassholder for tekst 7">
            <a:extLst>
              <a:ext uri="{FF2B5EF4-FFF2-40B4-BE49-F238E27FC236}">
                <a16:creationId xmlns:a16="http://schemas.microsoft.com/office/drawing/2014/main" id="{6AA1B206-E9A0-4A13-AB9F-7AF85E28A3C6}"/>
              </a:ext>
            </a:extLst>
          </p:cNvPr>
          <p:cNvSpPr>
            <a:spLocks noGrp="1"/>
          </p:cNvSpPr>
          <p:nvPr>
            <p:ph type="body" sz="quarter" idx="24" hasCustomPrompt="1"/>
          </p:nvPr>
        </p:nvSpPr>
        <p:spPr>
          <a:xfrm>
            <a:off x="2188848" y="4119676"/>
            <a:ext cx="2671157" cy="426544"/>
          </a:xfrm>
          <a:solidFill>
            <a:schemeClr val="bg1"/>
          </a:solidFill>
        </p:spPr>
        <p:txBody>
          <a:bodyPr anchor="ctr">
            <a:noAutofit/>
          </a:bodyPr>
          <a:lstStyle>
            <a:lvl1pPr marL="0" indent="0" algn="ctr">
              <a:buNone/>
              <a:defRPr sz="1867"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4" name="Plassholder for tekst 28">
            <a:extLst>
              <a:ext uri="{FF2B5EF4-FFF2-40B4-BE49-F238E27FC236}">
                <a16:creationId xmlns:a16="http://schemas.microsoft.com/office/drawing/2014/main" id="{002BCA0A-AF03-4C65-87C1-44FF7875F243}"/>
              </a:ext>
            </a:extLst>
          </p:cNvPr>
          <p:cNvSpPr>
            <a:spLocks noGrp="1" noChangeAspect="1"/>
          </p:cNvSpPr>
          <p:nvPr>
            <p:ph type="body" sz="quarter" idx="25" hasCustomPrompt="1"/>
          </p:nvPr>
        </p:nvSpPr>
        <p:spPr>
          <a:xfrm>
            <a:off x="720019" y="4635799"/>
            <a:ext cx="720000" cy="720000"/>
          </a:xfrm>
          <a:prstGeom prst="ellipse">
            <a:avLst/>
          </a:prstGeom>
          <a:solidFill>
            <a:schemeClr val="tx2">
              <a:lumMod val="75000"/>
            </a:schemeClr>
          </a:solidFill>
          <a:ln w="41275">
            <a:noFill/>
          </a:ln>
        </p:spPr>
        <p:txBody>
          <a:bodyPr anchor="ctr">
            <a:noAutofit/>
          </a:bodyPr>
          <a:lstStyle>
            <a:lvl1pPr marL="0" indent="0" algn="ctr">
              <a:buNone/>
              <a:defRPr sz="3200" b="1">
                <a:solidFill>
                  <a:schemeClr val="bg1"/>
                </a:solidFill>
              </a:defRPr>
            </a:lvl1pPr>
          </a:lstStyle>
          <a:p>
            <a:pPr lvl="0"/>
            <a:r>
              <a:rPr lang="nb-NO" dirty="0"/>
              <a:t> </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6714067" y="2537798"/>
            <a:ext cx="4757915" cy="1356484"/>
          </a:xfrm>
          <a:prstGeom prst="rect">
            <a:avLst/>
          </a:prstGeom>
          <a:ln>
            <a:solidFill>
              <a:schemeClr val="tx1"/>
            </a:solidFill>
          </a:ln>
        </p:spPr>
        <p:txBody>
          <a:bodyPr lIns="50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a:t>Legg </a:t>
            </a:r>
            <a:r>
              <a:rPr lang="en-US" dirty="0" err="1"/>
              <a:t>til</a:t>
            </a:r>
            <a:r>
              <a:rPr lang="en-US" dirty="0"/>
              <a:t> </a:t>
            </a:r>
            <a:r>
              <a:rPr lang="en-US" dirty="0" err="1"/>
              <a:t>tekst</a:t>
            </a:r>
            <a:endParaRPr lang="en-US" dirty="0"/>
          </a:p>
        </p:txBody>
      </p:sp>
      <p:sp>
        <p:nvSpPr>
          <p:cNvPr id="66" name="Plassholder for tekst 7">
            <a:extLst>
              <a:ext uri="{FF2B5EF4-FFF2-40B4-BE49-F238E27FC236}">
                <a16:creationId xmlns:a16="http://schemas.microsoft.com/office/drawing/2014/main" id="{12484CCD-EB33-4C8F-BAF9-E0245121F616}"/>
              </a:ext>
            </a:extLst>
          </p:cNvPr>
          <p:cNvSpPr>
            <a:spLocks noGrp="1"/>
          </p:cNvSpPr>
          <p:nvPr>
            <p:ph type="body" sz="quarter" idx="27" hasCustomPrompt="1"/>
          </p:nvPr>
        </p:nvSpPr>
        <p:spPr>
          <a:xfrm>
            <a:off x="7757446" y="2315741"/>
            <a:ext cx="2671157" cy="426544"/>
          </a:xfrm>
          <a:solidFill>
            <a:schemeClr val="bg1"/>
          </a:solidFill>
        </p:spPr>
        <p:txBody>
          <a:bodyPr anchor="ctr">
            <a:noAutofit/>
          </a:bodyPr>
          <a:lstStyle>
            <a:lvl1pPr marL="0" indent="0" algn="ctr">
              <a:buNone/>
              <a:defRPr sz="1867"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6288616" y="2831864"/>
            <a:ext cx="720000" cy="720000"/>
          </a:xfrm>
          <a:prstGeom prst="ellipse">
            <a:avLst/>
          </a:prstGeom>
          <a:solidFill>
            <a:schemeClr val="tx2">
              <a:lumMod val="75000"/>
            </a:schemeClr>
          </a:solidFill>
          <a:ln w="41275">
            <a:noFill/>
          </a:ln>
        </p:spPr>
        <p:txBody>
          <a:bodyPr anchor="ctr">
            <a:noAutofit/>
          </a:bodyPr>
          <a:lstStyle>
            <a:lvl1pPr marL="0" indent="0" algn="ctr">
              <a:buNone/>
              <a:defRPr sz="3200" b="1">
                <a:solidFill>
                  <a:schemeClr val="bg1"/>
                </a:solidFill>
              </a:defRPr>
            </a:lvl1pPr>
          </a:lstStyle>
          <a:p>
            <a:pPr lvl="0"/>
            <a:r>
              <a:rPr lang="nb-NO" dirty="0"/>
              <a:t> </a:t>
            </a:r>
          </a:p>
        </p:txBody>
      </p:sp>
      <p:sp>
        <p:nvSpPr>
          <p:cNvPr id="68" name="Plassholder for tekst 26">
            <a:extLst>
              <a:ext uri="{FF2B5EF4-FFF2-40B4-BE49-F238E27FC236}">
                <a16:creationId xmlns:a16="http://schemas.microsoft.com/office/drawing/2014/main" id="{6D4338B0-6264-4EE8-8A2E-BC50F71BADD5}"/>
              </a:ext>
            </a:extLst>
          </p:cNvPr>
          <p:cNvSpPr>
            <a:spLocks noGrp="1"/>
          </p:cNvSpPr>
          <p:nvPr>
            <p:ph type="body" sz="quarter" idx="29" hasCustomPrompt="1"/>
          </p:nvPr>
        </p:nvSpPr>
        <p:spPr>
          <a:xfrm>
            <a:off x="6714067" y="4341733"/>
            <a:ext cx="4757915" cy="1356484"/>
          </a:xfrm>
          <a:prstGeom prst="rect">
            <a:avLst/>
          </a:prstGeom>
          <a:ln>
            <a:solidFill>
              <a:schemeClr val="tx1"/>
            </a:solidFill>
          </a:ln>
        </p:spPr>
        <p:txBody>
          <a:bodyPr lIns="50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a:t>Legg </a:t>
            </a:r>
            <a:r>
              <a:rPr lang="en-US" dirty="0" err="1"/>
              <a:t>til</a:t>
            </a:r>
            <a:r>
              <a:rPr lang="en-US" dirty="0"/>
              <a:t> </a:t>
            </a:r>
            <a:r>
              <a:rPr lang="en-US" dirty="0" err="1"/>
              <a:t>tekst</a:t>
            </a:r>
            <a:endParaRPr lang="en-US" dirty="0"/>
          </a:p>
        </p:txBody>
      </p:sp>
      <p:sp>
        <p:nvSpPr>
          <p:cNvPr id="69" name="Plassholder for tekst 7">
            <a:extLst>
              <a:ext uri="{FF2B5EF4-FFF2-40B4-BE49-F238E27FC236}">
                <a16:creationId xmlns:a16="http://schemas.microsoft.com/office/drawing/2014/main" id="{AC452DE4-1DAD-4BAF-8E61-10932F2254C8}"/>
              </a:ext>
            </a:extLst>
          </p:cNvPr>
          <p:cNvSpPr>
            <a:spLocks noGrp="1"/>
          </p:cNvSpPr>
          <p:nvPr>
            <p:ph type="body" sz="quarter" idx="30" hasCustomPrompt="1"/>
          </p:nvPr>
        </p:nvSpPr>
        <p:spPr>
          <a:xfrm>
            <a:off x="7757446" y="4119676"/>
            <a:ext cx="2671157" cy="426544"/>
          </a:xfrm>
          <a:solidFill>
            <a:schemeClr val="bg1"/>
          </a:solidFill>
        </p:spPr>
        <p:txBody>
          <a:bodyPr anchor="ctr">
            <a:noAutofit/>
          </a:bodyPr>
          <a:lstStyle>
            <a:lvl1pPr marL="0" indent="0" algn="ctr">
              <a:buNone/>
              <a:defRPr sz="1867"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70" name="Plassholder for tekst 28">
            <a:extLst>
              <a:ext uri="{FF2B5EF4-FFF2-40B4-BE49-F238E27FC236}">
                <a16:creationId xmlns:a16="http://schemas.microsoft.com/office/drawing/2014/main" id="{D6063829-4F80-4540-906C-B68FC01ABCFF}"/>
              </a:ext>
            </a:extLst>
          </p:cNvPr>
          <p:cNvSpPr>
            <a:spLocks noGrp="1" noChangeAspect="1"/>
          </p:cNvSpPr>
          <p:nvPr>
            <p:ph type="body" sz="quarter" idx="31" hasCustomPrompt="1"/>
          </p:nvPr>
        </p:nvSpPr>
        <p:spPr>
          <a:xfrm>
            <a:off x="6288616" y="4635799"/>
            <a:ext cx="720000" cy="720000"/>
          </a:xfrm>
          <a:prstGeom prst="ellipse">
            <a:avLst/>
          </a:prstGeom>
          <a:solidFill>
            <a:schemeClr val="tx2">
              <a:lumMod val="75000"/>
            </a:schemeClr>
          </a:solidFill>
          <a:ln w="41275">
            <a:noFill/>
          </a:ln>
        </p:spPr>
        <p:txBody>
          <a:bodyPr anchor="ctr">
            <a:noAutofit/>
          </a:bodyPr>
          <a:lstStyle>
            <a:lvl1pPr marL="0" indent="0" algn="ctr">
              <a:buNone/>
              <a:defRPr sz="3200" b="1">
                <a:solidFill>
                  <a:schemeClr val="bg1"/>
                </a:solidFill>
              </a:defRPr>
            </a:lvl1pPr>
          </a:lstStyle>
          <a:p>
            <a:pPr lvl="0"/>
            <a:r>
              <a:rPr lang="nb-NO" dirty="0"/>
              <a:t> </a:t>
            </a:r>
          </a:p>
        </p:txBody>
      </p:sp>
    </p:spTree>
    <p:extLst>
      <p:ext uri="{BB962C8B-B14F-4D97-AF65-F5344CB8AC3E}">
        <p14:creationId xmlns:p14="http://schemas.microsoft.com/office/powerpoint/2010/main" val="75371543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Hovedpoeng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719667" y="6503742"/>
            <a:ext cx="9210340" cy="178287"/>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endParaRPr lang="en-GB" dirty="0"/>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720019" y="5972879"/>
            <a:ext cx="10751637" cy="348021"/>
          </a:xfrm>
          <a:solidFill>
            <a:schemeClr val="tx2">
              <a:lumMod val="75000"/>
            </a:schemeClr>
          </a:solidFill>
        </p:spPr>
        <p:txBody>
          <a:bodyPr anchor="ctr">
            <a:noAutofit/>
          </a:bodyPr>
          <a:lstStyle>
            <a:lvl1pPr marL="0" indent="0" algn="ctr">
              <a:buNone/>
              <a:defRPr sz="1333"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7631995" y="2096008"/>
            <a:ext cx="3839987" cy="768349"/>
          </a:xfrm>
          <a:prstGeom prst="rect">
            <a:avLst/>
          </a:prstGeom>
          <a:ln>
            <a:solidFill>
              <a:schemeClr val="tx1"/>
            </a:solidFill>
          </a:ln>
        </p:spPr>
        <p:txBody>
          <a:bodyPr lIns="32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err="1"/>
              <a:t>Hovedpoeng</a:t>
            </a:r>
            <a:r>
              <a:rPr lang="en-US" dirty="0"/>
              <a:t> 1</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7390481" y="2255190"/>
            <a:ext cx="483028" cy="483028"/>
          </a:xfrm>
          <a:prstGeom prst="ellipse">
            <a:avLst/>
          </a:prstGeom>
          <a:solidFill>
            <a:schemeClr val="tx2">
              <a:lumMod val="75000"/>
            </a:schemeClr>
          </a:solidFill>
          <a:ln w="41275">
            <a:noFill/>
          </a:ln>
        </p:spPr>
        <p:txBody>
          <a:bodyPr anchor="ctr">
            <a:noAutofit/>
          </a:bodyPr>
          <a:lstStyle>
            <a:lvl1pPr marL="0" indent="0" algn="ctr">
              <a:buNone/>
              <a:defRPr sz="2133" b="1">
                <a:solidFill>
                  <a:schemeClr val="bg1"/>
                </a:solidFill>
              </a:defRPr>
            </a:lvl1pPr>
          </a:lstStyle>
          <a:p>
            <a:pPr lvl="0"/>
            <a:r>
              <a:rPr lang="nb-NO" dirty="0"/>
              <a:t>1</a:t>
            </a:r>
          </a:p>
        </p:txBody>
      </p:sp>
      <p:sp>
        <p:nvSpPr>
          <p:cNvPr id="19" name="Plassholder for tekst 26">
            <a:extLst>
              <a:ext uri="{FF2B5EF4-FFF2-40B4-BE49-F238E27FC236}">
                <a16:creationId xmlns:a16="http://schemas.microsoft.com/office/drawing/2014/main" id="{FBE99363-D923-4330-AD3A-798566C21A4B}"/>
              </a:ext>
            </a:extLst>
          </p:cNvPr>
          <p:cNvSpPr>
            <a:spLocks noGrp="1"/>
          </p:cNvSpPr>
          <p:nvPr>
            <p:ph type="body" sz="quarter" idx="29" hasCustomPrompt="1"/>
          </p:nvPr>
        </p:nvSpPr>
        <p:spPr>
          <a:xfrm>
            <a:off x="7631995" y="3023539"/>
            <a:ext cx="3839987" cy="768349"/>
          </a:xfrm>
          <a:prstGeom prst="rect">
            <a:avLst/>
          </a:prstGeom>
          <a:ln>
            <a:solidFill>
              <a:schemeClr val="tx1"/>
            </a:solidFill>
          </a:ln>
        </p:spPr>
        <p:txBody>
          <a:bodyPr lIns="32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err="1"/>
              <a:t>Hovedpoeng</a:t>
            </a:r>
            <a:r>
              <a:rPr lang="en-US" dirty="0"/>
              <a:t> 2</a:t>
            </a:r>
          </a:p>
        </p:txBody>
      </p:sp>
      <p:sp>
        <p:nvSpPr>
          <p:cNvPr id="20" name="Plassholder for tekst 28">
            <a:extLst>
              <a:ext uri="{FF2B5EF4-FFF2-40B4-BE49-F238E27FC236}">
                <a16:creationId xmlns:a16="http://schemas.microsoft.com/office/drawing/2014/main" id="{9D41440B-AEA9-440A-928A-7F7CB4F7F561}"/>
              </a:ext>
            </a:extLst>
          </p:cNvPr>
          <p:cNvSpPr>
            <a:spLocks noGrp="1" noChangeAspect="1"/>
          </p:cNvSpPr>
          <p:nvPr>
            <p:ph type="body" sz="quarter" idx="30" hasCustomPrompt="1"/>
          </p:nvPr>
        </p:nvSpPr>
        <p:spPr>
          <a:xfrm>
            <a:off x="7390481" y="3182721"/>
            <a:ext cx="483028" cy="483028"/>
          </a:xfrm>
          <a:prstGeom prst="ellipse">
            <a:avLst/>
          </a:prstGeom>
          <a:solidFill>
            <a:schemeClr val="tx2">
              <a:lumMod val="75000"/>
            </a:schemeClr>
          </a:solidFill>
          <a:ln w="41275">
            <a:noFill/>
          </a:ln>
        </p:spPr>
        <p:txBody>
          <a:bodyPr anchor="ctr">
            <a:noAutofit/>
          </a:bodyPr>
          <a:lstStyle>
            <a:lvl1pPr marL="0" indent="0" algn="ctr">
              <a:buNone/>
              <a:defRPr sz="2133" b="1">
                <a:solidFill>
                  <a:schemeClr val="bg1"/>
                </a:solidFill>
              </a:defRPr>
            </a:lvl1pPr>
          </a:lstStyle>
          <a:p>
            <a:pPr lvl="0"/>
            <a:r>
              <a:rPr lang="nb-NO" dirty="0"/>
              <a:t>2</a:t>
            </a:r>
          </a:p>
        </p:txBody>
      </p:sp>
      <p:sp>
        <p:nvSpPr>
          <p:cNvPr id="21" name="Plassholder for tekst 26">
            <a:extLst>
              <a:ext uri="{FF2B5EF4-FFF2-40B4-BE49-F238E27FC236}">
                <a16:creationId xmlns:a16="http://schemas.microsoft.com/office/drawing/2014/main" id="{2A16A24A-47AE-4624-B970-143AD5C67E73}"/>
              </a:ext>
            </a:extLst>
          </p:cNvPr>
          <p:cNvSpPr>
            <a:spLocks noGrp="1"/>
          </p:cNvSpPr>
          <p:nvPr>
            <p:ph type="body" sz="quarter" idx="31" hasCustomPrompt="1"/>
          </p:nvPr>
        </p:nvSpPr>
        <p:spPr>
          <a:xfrm>
            <a:off x="7631995" y="3956208"/>
            <a:ext cx="3839987" cy="768349"/>
          </a:xfrm>
          <a:prstGeom prst="rect">
            <a:avLst/>
          </a:prstGeom>
          <a:ln>
            <a:solidFill>
              <a:schemeClr val="tx1"/>
            </a:solidFill>
          </a:ln>
        </p:spPr>
        <p:txBody>
          <a:bodyPr lIns="32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err="1"/>
              <a:t>Hovedpoeng</a:t>
            </a:r>
            <a:r>
              <a:rPr lang="en-US" dirty="0"/>
              <a:t> 3</a:t>
            </a:r>
          </a:p>
        </p:txBody>
      </p:sp>
      <p:sp>
        <p:nvSpPr>
          <p:cNvPr id="22" name="Plassholder for tekst 28">
            <a:extLst>
              <a:ext uri="{FF2B5EF4-FFF2-40B4-BE49-F238E27FC236}">
                <a16:creationId xmlns:a16="http://schemas.microsoft.com/office/drawing/2014/main" id="{319FF6E5-A484-484F-8BD7-A1E802EBDDFE}"/>
              </a:ext>
            </a:extLst>
          </p:cNvPr>
          <p:cNvSpPr>
            <a:spLocks noGrp="1" noChangeAspect="1"/>
          </p:cNvSpPr>
          <p:nvPr>
            <p:ph type="body" sz="quarter" idx="32" hasCustomPrompt="1"/>
          </p:nvPr>
        </p:nvSpPr>
        <p:spPr>
          <a:xfrm>
            <a:off x="7390481" y="4115390"/>
            <a:ext cx="483028" cy="483028"/>
          </a:xfrm>
          <a:prstGeom prst="ellipse">
            <a:avLst/>
          </a:prstGeom>
          <a:solidFill>
            <a:schemeClr val="tx2">
              <a:lumMod val="75000"/>
            </a:schemeClr>
          </a:solidFill>
          <a:ln w="41275">
            <a:noFill/>
          </a:ln>
        </p:spPr>
        <p:txBody>
          <a:bodyPr anchor="ctr">
            <a:noAutofit/>
          </a:bodyPr>
          <a:lstStyle>
            <a:lvl1pPr marL="0" indent="0" algn="ctr">
              <a:buNone/>
              <a:defRPr sz="2133" b="1">
                <a:solidFill>
                  <a:schemeClr val="bg1"/>
                </a:solidFill>
              </a:defRPr>
            </a:lvl1pPr>
          </a:lstStyle>
          <a:p>
            <a:pPr lvl="0"/>
            <a:r>
              <a:rPr lang="nb-NO" dirty="0"/>
              <a:t>3</a:t>
            </a:r>
          </a:p>
        </p:txBody>
      </p:sp>
      <p:sp>
        <p:nvSpPr>
          <p:cNvPr id="23" name="Plassholder for tekst 26">
            <a:extLst>
              <a:ext uri="{FF2B5EF4-FFF2-40B4-BE49-F238E27FC236}">
                <a16:creationId xmlns:a16="http://schemas.microsoft.com/office/drawing/2014/main" id="{2C818102-C0A7-4447-A307-F3882AB3AF7E}"/>
              </a:ext>
            </a:extLst>
          </p:cNvPr>
          <p:cNvSpPr>
            <a:spLocks noGrp="1"/>
          </p:cNvSpPr>
          <p:nvPr>
            <p:ph type="body" sz="quarter" idx="33" hasCustomPrompt="1"/>
          </p:nvPr>
        </p:nvSpPr>
        <p:spPr>
          <a:xfrm>
            <a:off x="7631995" y="4879359"/>
            <a:ext cx="3839987" cy="768349"/>
          </a:xfrm>
          <a:prstGeom prst="rect">
            <a:avLst/>
          </a:prstGeom>
          <a:ln>
            <a:solidFill>
              <a:schemeClr val="tx1"/>
            </a:solidFill>
          </a:ln>
        </p:spPr>
        <p:txBody>
          <a:bodyPr lIns="324000" tIns="216000" rIns="144000" bIns="216000" anchor="ctr">
            <a:normAutofit/>
          </a:bodyPr>
          <a:lstStyle>
            <a:lvl1pPr marL="0" indent="0" algn="l">
              <a:buNone/>
              <a:defRPr sz="1867" b="0"/>
            </a:lvl1pPr>
            <a:lvl2pPr marL="609585" indent="0">
              <a:buNone/>
              <a:defRPr/>
            </a:lvl2pPr>
            <a:lvl3pPr marL="1219170" indent="0">
              <a:buNone/>
              <a:defRPr/>
            </a:lvl3pPr>
            <a:lvl4pPr marL="1828754" indent="0">
              <a:buNone/>
              <a:defRPr/>
            </a:lvl4pPr>
            <a:lvl5pPr marL="2438339" indent="0">
              <a:buNone/>
              <a:defRPr/>
            </a:lvl5pPr>
          </a:lstStyle>
          <a:p>
            <a:pPr lvl="0"/>
            <a:r>
              <a:rPr lang="en-US" dirty="0" err="1"/>
              <a:t>Hovedpoeng</a:t>
            </a:r>
            <a:r>
              <a:rPr lang="en-US" dirty="0"/>
              <a:t> 4</a:t>
            </a:r>
          </a:p>
        </p:txBody>
      </p:sp>
      <p:sp>
        <p:nvSpPr>
          <p:cNvPr id="27" name="Plassholder for tekst 28">
            <a:extLst>
              <a:ext uri="{FF2B5EF4-FFF2-40B4-BE49-F238E27FC236}">
                <a16:creationId xmlns:a16="http://schemas.microsoft.com/office/drawing/2014/main" id="{BB17DF05-293E-466B-9D5F-39B21A9BE981}"/>
              </a:ext>
            </a:extLst>
          </p:cNvPr>
          <p:cNvSpPr>
            <a:spLocks noGrp="1" noChangeAspect="1"/>
          </p:cNvSpPr>
          <p:nvPr>
            <p:ph type="body" sz="quarter" idx="34" hasCustomPrompt="1"/>
          </p:nvPr>
        </p:nvSpPr>
        <p:spPr>
          <a:xfrm>
            <a:off x="7390481" y="5038541"/>
            <a:ext cx="483028" cy="483028"/>
          </a:xfrm>
          <a:prstGeom prst="ellipse">
            <a:avLst/>
          </a:prstGeom>
          <a:solidFill>
            <a:schemeClr val="tx2">
              <a:lumMod val="75000"/>
            </a:schemeClr>
          </a:solidFill>
          <a:ln w="41275">
            <a:noFill/>
          </a:ln>
        </p:spPr>
        <p:txBody>
          <a:bodyPr anchor="ctr">
            <a:noAutofit/>
          </a:bodyPr>
          <a:lstStyle>
            <a:lvl1pPr marL="0" indent="0" algn="ctr">
              <a:buNone/>
              <a:defRPr sz="2133" b="1">
                <a:solidFill>
                  <a:schemeClr val="bg1"/>
                </a:solidFill>
              </a:defRPr>
            </a:lvl1pPr>
          </a:lstStyle>
          <a:p>
            <a:pPr lvl="0"/>
            <a:r>
              <a:rPr lang="nb-NO" dirty="0"/>
              <a:t>4</a:t>
            </a:r>
          </a:p>
        </p:txBody>
      </p:sp>
      <p:sp>
        <p:nvSpPr>
          <p:cNvPr id="28" name="Likebent trekant 27">
            <a:extLst>
              <a:ext uri="{FF2B5EF4-FFF2-40B4-BE49-F238E27FC236}">
                <a16:creationId xmlns:a16="http://schemas.microsoft.com/office/drawing/2014/main" id="{4303F113-CD92-49B5-81AA-596113DDB7EB}"/>
              </a:ext>
            </a:extLst>
          </p:cNvPr>
          <p:cNvSpPr/>
          <p:nvPr userDrawn="1"/>
        </p:nvSpPr>
        <p:spPr>
          <a:xfrm rot="5400000">
            <a:off x="6208912" y="3727666"/>
            <a:ext cx="1625600" cy="287867"/>
          </a:xfrm>
          <a:prstGeom prst="triangl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533"/>
          </a:p>
        </p:txBody>
      </p:sp>
      <p:sp>
        <p:nvSpPr>
          <p:cNvPr id="30" name="Plassholder for innhold 2">
            <a:extLst>
              <a:ext uri="{FF2B5EF4-FFF2-40B4-BE49-F238E27FC236}">
                <a16:creationId xmlns:a16="http://schemas.microsoft.com/office/drawing/2014/main" id="{3C4E8245-31D9-403B-BCE9-7549AD063A0B}"/>
              </a:ext>
            </a:extLst>
          </p:cNvPr>
          <p:cNvSpPr>
            <a:spLocks noGrp="1"/>
          </p:cNvSpPr>
          <p:nvPr>
            <p:ph idx="17" hasCustomPrompt="1"/>
          </p:nvPr>
        </p:nvSpPr>
        <p:spPr>
          <a:xfrm>
            <a:off x="719667" y="2096009"/>
            <a:ext cx="6158112" cy="3551700"/>
          </a:xfrm>
          <a:noFill/>
          <a:ln w="6350">
            <a:solidFill>
              <a:schemeClr val="tx1"/>
            </a:solidFill>
          </a:ln>
        </p:spPr>
        <p:txBody>
          <a:bodyPr lIns="216000" tIns="180000" rIns="216000" bIns="144000"/>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140270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2" y="233476"/>
            <a:ext cx="1658161" cy="448093"/>
          </a:xfrm>
          <a:prstGeom prst="rect">
            <a:avLst/>
          </a:prstGeom>
        </p:spPr>
      </p:pic>
    </p:spTree>
    <p:extLst>
      <p:ext uri="{BB962C8B-B14F-4D97-AF65-F5344CB8AC3E}">
        <p14:creationId xmlns:p14="http://schemas.microsoft.com/office/powerpoint/2010/main" val="3317196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73F50B70-6058-3D4E-A247-1D136C29177E}"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300569492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3_3 tekstbokser lyseblå">
    <p:spTree>
      <p:nvGrpSpPr>
        <p:cNvPr id="1" name=""/>
        <p:cNvGrpSpPr/>
        <p:nvPr/>
      </p:nvGrpSpPr>
      <p:grpSpPr>
        <a:xfrm>
          <a:off x="0" y="0"/>
          <a:ext cx="0" cy="0"/>
          <a:chOff x="0" y="0"/>
          <a:chExt cx="0" cy="0"/>
        </a:xfrm>
      </p:grpSpPr>
      <p:sp>
        <p:nvSpPr>
          <p:cNvPr id="28" name="Rektangel 27"/>
          <p:cNvSpPr/>
          <p:nvPr userDrawn="1"/>
        </p:nvSpPr>
        <p:spPr>
          <a:xfrm>
            <a:off x="716850" y="5786397"/>
            <a:ext cx="3459156" cy="573785"/>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4370656" y="5786397"/>
            <a:ext cx="3456331" cy="573785"/>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8009427" y="5786397"/>
            <a:ext cx="3462555" cy="573785"/>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8009427" y="5982091"/>
            <a:ext cx="3462555" cy="176427"/>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4364723" y="5982091"/>
            <a:ext cx="3462555" cy="176427"/>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713451" y="5982091"/>
            <a:ext cx="3462555" cy="176427"/>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8009427" y="1137347"/>
            <a:ext cx="3462907" cy="4643080"/>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4370647" y="1123951"/>
            <a:ext cx="3456340" cy="4662444"/>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713451" y="1125618"/>
            <a:ext cx="3462556" cy="4660777"/>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233066964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4_3 tekstbokser gradering">
    <p:spTree>
      <p:nvGrpSpPr>
        <p:cNvPr id="1" name=""/>
        <p:cNvGrpSpPr/>
        <p:nvPr/>
      </p:nvGrpSpPr>
      <p:grpSpPr>
        <a:xfrm>
          <a:off x="0" y="0"/>
          <a:ext cx="0" cy="0"/>
          <a:chOff x="0" y="0"/>
          <a:chExt cx="0" cy="0"/>
        </a:xfrm>
      </p:grpSpPr>
      <p:sp>
        <p:nvSpPr>
          <p:cNvPr id="28" name="Rektangel 27"/>
          <p:cNvSpPr/>
          <p:nvPr userDrawn="1"/>
        </p:nvSpPr>
        <p:spPr>
          <a:xfrm>
            <a:off x="716850" y="5786397"/>
            <a:ext cx="3459156" cy="573785"/>
          </a:xfrm>
          <a:prstGeom prst="rect">
            <a:avLst/>
          </a:prstGeom>
          <a:gradFill flip="none" rotWithShape="1">
            <a:gsLst>
              <a:gs pos="0">
                <a:schemeClr val="tx1"/>
              </a:gs>
              <a:gs pos="100000">
                <a:srgbClr val="0D2D4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4370656" y="5786397"/>
            <a:ext cx="3456331" cy="573785"/>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8009427" y="5786397"/>
            <a:ext cx="3462555" cy="573785"/>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8009427" y="5982091"/>
            <a:ext cx="3462555" cy="176427"/>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4364723" y="5982091"/>
            <a:ext cx="3462555" cy="176427"/>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713451" y="5982091"/>
            <a:ext cx="3462555" cy="176427"/>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8009427" y="1137347"/>
            <a:ext cx="3462907" cy="4643080"/>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4370647" y="1123951"/>
            <a:ext cx="3456340" cy="4662444"/>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713451" y="1125618"/>
            <a:ext cx="3462556" cy="4660777"/>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295029515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_3 tekstbokser (svart)">
    <p:spTree>
      <p:nvGrpSpPr>
        <p:cNvPr id="1" name=""/>
        <p:cNvGrpSpPr/>
        <p:nvPr/>
      </p:nvGrpSpPr>
      <p:grpSpPr>
        <a:xfrm>
          <a:off x="0" y="0"/>
          <a:ext cx="0" cy="0"/>
          <a:chOff x="0" y="0"/>
          <a:chExt cx="0" cy="0"/>
        </a:xfrm>
      </p:grpSpPr>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
        <p:nvSpPr>
          <p:cNvPr id="16" name="Rektangel 15">
            <a:extLst>
              <a:ext uri="{FF2B5EF4-FFF2-40B4-BE49-F238E27FC236}">
                <a16:creationId xmlns:a16="http://schemas.microsoft.com/office/drawing/2014/main" id="{AA815C70-F95E-44BA-B91C-6F5FC2A11E54}"/>
              </a:ext>
            </a:extLst>
          </p:cNvPr>
          <p:cNvSpPr/>
          <p:nvPr userDrawn="1"/>
        </p:nvSpPr>
        <p:spPr>
          <a:xfrm>
            <a:off x="716850" y="5786397"/>
            <a:ext cx="3459156" cy="573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18" name="Rektangel 17">
            <a:extLst>
              <a:ext uri="{FF2B5EF4-FFF2-40B4-BE49-F238E27FC236}">
                <a16:creationId xmlns:a16="http://schemas.microsoft.com/office/drawing/2014/main" id="{34AAC20F-6B4A-4C3C-BE0C-E072D5E9C96D}"/>
              </a:ext>
            </a:extLst>
          </p:cNvPr>
          <p:cNvSpPr/>
          <p:nvPr userDrawn="1"/>
        </p:nvSpPr>
        <p:spPr>
          <a:xfrm>
            <a:off x="4370656" y="5786397"/>
            <a:ext cx="3456331" cy="573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sp>
        <p:nvSpPr>
          <p:cNvPr id="19" name="Rektangel 18">
            <a:extLst>
              <a:ext uri="{FF2B5EF4-FFF2-40B4-BE49-F238E27FC236}">
                <a16:creationId xmlns:a16="http://schemas.microsoft.com/office/drawing/2014/main" id="{D92ED3A4-99E6-4E6A-933B-8B734361C57B}"/>
              </a:ext>
            </a:extLst>
          </p:cNvPr>
          <p:cNvSpPr/>
          <p:nvPr userDrawn="1"/>
        </p:nvSpPr>
        <p:spPr>
          <a:xfrm>
            <a:off x="8009427" y="5786397"/>
            <a:ext cx="3462555" cy="573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91995" lvl="0" indent="-191995" algn="ctr" defTabSz="1219170" eaLnBrk="1" latinLnBrk="0" hangingPunct="1">
              <a:lnSpc>
                <a:spcPct val="100000"/>
              </a:lnSpc>
              <a:buFont typeface="Arial"/>
              <a:buChar char="•"/>
            </a:pPr>
            <a:endParaRPr lang="en-GB" sz="2533"/>
          </a:p>
        </p:txBody>
      </p:sp>
      <p:pic>
        <p:nvPicPr>
          <p:cNvPr id="20" name="Bilde 19">
            <a:extLst>
              <a:ext uri="{FF2B5EF4-FFF2-40B4-BE49-F238E27FC236}">
                <a16:creationId xmlns:a16="http://schemas.microsoft.com/office/drawing/2014/main" id="{40F203FE-31EC-4439-8F2B-2840E64B17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8009427" y="5982091"/>
            <a:ext cx="3462555" cy="176427"/>
          </a:xfrm>
          <a:prstGeom prst="rect">
            <a:avLst/>
          </a:prstGeom>
        </p:spPr>
      </p:pic>
      <p:pic>
        <p:nvPicPr>
          <p:cNvPr id="23" name="Bilde 22">
            <a:extLst>
              <a:ext uri="{FF2B5EF4-FFF2-40B4-BE49-F238E27FC236}">
                <a16:creationId xmlns:a16="http://schemas.microsoft.com/office/drawing/2014/main" id="{6F37DEB2-CDF4-46B0-AB1D-3025B13D6E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4364723" y="5982091"/>
            <a:ext cx="3462555" cy="176427"/>
          </a:xfrm>
          <a:prstGeom prst="rect">
            <a:avLst/>
          </a:prstGeom>
        </p:spPr>
      </p:pic>
      <p:pic>
        <p:nvPicPr>
          <p:cNvPr id="30" name="Bilde 29">
            <a:extLst>
              <a:ext uri="{FF2B5EF4-FFF2-40B4-BE49-F238E27FC236}">
                <a16:creationId xmlns:a16="http://schemas.microsoft.com/office/drawing/2014/main" id="{FDC0B716-8731-4886-816B-B4D2CCAA300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713451" y="5982091"/>
            <a:ext cx="3462555" cy="176427"/>
          </a:xfrm>
          <a:prstGeom prst="rect">
            <a:avLst/>
          </a:prstGeom>
        </p:spPr>
      </p:pic>
      <p:sp>
        <p:nvSpPr>
          <p:cNvPr id="33" name="Plassholder for innhold 2">
            <a:extLst>
              <a:ext uri="{FF2B5EF4-FFF2-40B4-BE49-F238E27FC236}">
                <a16:creationId xmlns:a16="http://schemas.microsoft.com/office/drawing/2014/main" id="{2DDC36C2-FECE-4DF3-9F2F-5AEF327E5EA9}"/>
              </a:ext>
            </a:extLst>
          </p:cNvPr>
          <p:cNvSpPr>
            <a:spLocks noGrp="1"/>
          </p:cNvSpPr>
          <p:nvPr>
            <p:ph idx="15" hasCustomPrompt="1"/>
          </p:nvPr>
        </p:nvSpPr>
        <p:spPr>
          <a:xfrm>
            <a:off x="8009427" y="1137347"/>
            <a:ext cx="3462907" cy="4643080"/>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C52D575D-A7F5-4596-A340-9053AA577A12}"/>
              </a:ext>
            </a:extLst>
          </p:cNvPr>
          <p:cNvSpPr>
            <a:spLocks noGrp="1"/>
          </p:cNvSpPr>
          <p:nvPr>
            <p:ph idx="16" hasCustomPrompt="1"/>
          </p:nvPr>
        </p:nvSpPr>
        <p:spPr>
          <a:xfrm>
            <a:off x="4370647" y="1123951"/>
            <a:ext cx="3456340" cy="4662444"/>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761E678-1F79-4371-B3B8-A770B4D64865}"/>
              </a:ext>
            </a:extLst>
          </p:cNvPr>
          <p:cNvSpPr>
            <a:spLocks noGrp="1"/>
          </p:cNvSpPr>
          <p:nvPr>
            <p:ph idx="17" hasCustomPrompt="1"/>
          </p:nvPr>
        </p:nvSpPr>
        <p:spPr>
          <a:xfrm>
            <a:off x="713451" y="1125618"/>
            <a:ext cx="3462556" cy="4660777"/>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80452244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9" name="Ellipse 8"/>
          <p:cNvSpPr/>
          <p:nvPr userDrawn="1"/>
        </p:nvSpPr>
        <p:spPr>
          <a:xfrm>
            <a:off x="720019" y="1734379"/>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0" name="Ellipse 29"/>
          <p:cNvSpPr/>
          <p:nvPr userDrawn="1"/>
        </p:nvSpPr>
        <p:spPr>
          <a:xfrm>
            <a:off x="4389969" y="1734379"/>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4" name="Ellipse 33"/>
          <p:cNvSpPr/>
          <p:nvPr userDrawn="1"/>
        </p:nvSpPr>
        <p:spPr>
          <a:xfrm>
            <a:off x="8059919" y="1734379"/>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 name="Plassholder for tekst 2"/>
          <p:cNvSpPr>
            <a:spLocks noGrp="1"/>
          </p:cNvSpPr>
          <p:nvPr>
            <p:ph type="body" sz="quarter" idx="20" hasCustomPrompt="1"/>
          </p:nvPr>
        </p:nvSpPr>
        <p:spPr>
          <a:xfrm>
            <a:off x="4811182" y="2205567"/>
            <a:ext cx="2569633" cy="2423584"/>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8481133" y="2205567"/>
            <a:ext cx="2569633" cy="2423584"/>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1141233" y="2205567"/>
            <a:ext cx="2569633" cy="2423584"/>
          </a:xfrm>
        </p:spPr>
        <p:txBody>
          <a:bodyPr anchor="ctr" anchorCtr="0"/>
          <a:lstStyle>
            <a:lvl1pPr marL="0" indent="0" algn="ctr">
              <a:buNone/>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54B2DDDA-012B-471E-BEBE-806A033B0BA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F510C2E4-C1C7-474E-AEF3-015B5C977E6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B943B788-088D-46EF-9810-BF2A6F6759B0}"/>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48496260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9" name="Ellipse 8"/>
          <p:cNvSpPr/>
          <p:nvPr userDrawn="1"/>
        </p:nvSpPr>
        <p:spPr>
          <a:xfrm>
            <a:off x="720019" y="1734379"/>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0" name="Ellipse 29"/>
          <p:cNvSpPr/>
          <p:nvPr userDrawn="1"/>
        </p:nvSpPr>
        <p:spPr>
          <a:xfrm>
            <a:off x="4389969" y="1734379"/>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4" name="Ellipse 33"/>
          <p:cNvSpPr/>
          <p:nvPr userDrawn="1"/>
        </p:nvSpPr>
        <p:spPr>
          <a:xfrm>
            <a:off x="8059919" y="1734379"/>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 name="Plassholder for tekst 2"/>
          <p:cNvSpPr>
            <a:spLocks noGrp="1"/>
          </p:cNvSpPr>
          <p:nvPr>
            <p:ph type="body" sz="quarter" idx="20" hasCustomPrompt="1"/>
          </p:nvPr>
        </p:nvSpPr>
        <p:spPr>
          <a:xfrm>
            <a:off x="4811182"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8481133"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1141233"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F65E5065-A6EC-4544-87F5-40CC3C8F7B44}"/>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9A953DBB-B765-464A-AA6C-3BDF124DAB0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3CF83408-74E9-4E0F-AD22-BF562FF1AD4C}"/>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68856092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9" name="Ellipse 8"/>
          <p:cNvSpPr/>
          <p:nvPr userDrawn="1"/>
        </p:nvSpPr>
        <p:spPr>
          <a:xfrm>
            <a:off x="720019" y="1734379"/>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0" name="Ellipse 29"/>
          <p:cNvSpPr/>
          <p:nvPr userDrawn="1"/>
        </p:nvSpPr>
        <p:spPr>
          <a:xfrm>
            <a:off x="4389969" y="1734379"/>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4" name="Ellipse 33"/>
          <p:cNvSpPr/>
          <p:nvPr userDrawn="1"/>
        </p:nvSpPr>
        <p:spPr>
          <a:xfrm>
            <a:off x="8059919" y="1734379"/>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 name="Plassholder for tekst 2"/>
          <p:cNvSpPr>
            <a:spLocks noGrp="1"/>
          </p:cNvSpPr>
          <p:nvPr>
            <p:ph type="body" sz="quarter" idx="20" hasCustomPrompt="1"/>
          </p:nvPr>
        </p:nvSpPr>
        <p:spPr>
          <a:xfrm>
            <a:off x="4811182"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8481133"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1141233" y="2205567"/>
            <a:ext cx="2569633" cy="2423584"/>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3D0E19C4-257A-4F87-B54E-AD341AFB840A}"/>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B70E037C-7210-4627-A719-91AD1A26AA2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6CCF1D6A-BB9E-44B2-8B8E-B2FDFCCAEED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82184438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Ellipse 8"/>
          <p:cNvSpPr/>
          <p:nvPr userDrawn="1"/>
        </p:nvSpPr>
        <p:spPr>
          <a:xfrm>
            <a:off x="720019" y="1734379"/>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0" name="Ellipse 29"/>
          <p:cNvSpPr/>
          <p:nvPr userDrawn="1"/>
        </p:nvSpPr>
        <p:spPr>
          <a:xfrm>
            <a:off x="4389969" y="1734379"/>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4" name="Ellipse 33"/>
          <p:cNvSpPr/>
          <p:nvPr userDrawn="1"/>
        </p:nvSpPr>
        <p:spPr>
          <a:xfrm>
            <a:off x="8059919" y="1734379"/>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3" name="Plassholder for tekst 2"/>
          <p:cNvSpPr>
            <a:spLocks noGrp="1"/>
          </p:cNvSpPr>
          <p:nvPr>
            <p:ph type="body" sz="quarter" idx="20" hasCustomPrompt="1"/>
          </p:nvPr>
        </p:nvSpPr>
        <p:spPr>
          <a:xfrm>
            <a:off x="4811182" y="2205567"/>
            <a:ext cx="2569633" cy="2423584"/>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8481133" y="2205567"/>
            <a:ext cx="2569633" cy="2423584"/>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1141233" y="2205567"/>
            <a:ext cx="2569633" cy="2423584"/>
          </a:xfrm>
        </p:spPr>
        <p:txBody>
          <a:bodyPr anchor="ctr" anchorCtr="0"/>
          <a:lstStyle>
            <a:lvl1pPr marL="0" indent="0" algn="ctr">
              <a:buNone/>
              <a:defRPr/>
            </a:lvl1pPr>
          </a:lstStyle>
          <a:p>
            <a:pPr lvl="0"/>
            <a:r>
              <a:rPr lang="nb-NO" dirty="0"/>
              <a:t>Klikk for å redigere tekst</a:t>
            </a:r>
          </a:p>
        </p:txBody>
      </p:sp>
      <p:pic>
        <p:nvPicPr>
          <p:cNvPr id="16" name="Bilde 15" descr="Logo">
            <a:extLst>
              <a:ext uri="{FF2B5EF4-FFF2-40B4-BE49-F238E27FC236}">
                <a16:creationId xmlns:a16="http://schemas.microsoft.com/office/drawing/2014/main" id="{B81F40F6-D169-405C-8D23-4102C5BF10C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9" name="Plassholder for bunntekst 4">
            <a:extLst>
              <a:ext uri="{FF2B5EF4-FFF2-40B4-BE49-F238E27FC236}">
                <a16:creationId xmlns:a16="http://schemas.microsoft.com/office/drawing/2014/main" id="{8C27AD52-AD46-4173-9809-C3D56E12C49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20" name="Plassholder for lysbildenummer 5">
            <a:extLst>
              <a:ext uri="{FF2B5EF4-FFF2-40B4-BE49-F238E27FC236}">
                <a16:creationId xmlns:a16="http://schemas.microsoft.com/office/drawing/2014/main" id="{8D107FE3-F313-4276-83C5-6F889FFCD0AE}"/>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21" name="Plassholder for dato 3">
            <a:extLst>
              <a:ext uri="{FF2B5EF4-FFF2-40B4-BE49-F238E27FC236}">
                <a16:creationId xmlns:a16="http://schemas.microsoft.com/office/drawing/2014/main" id="{50F26E43-9587-4D87-A654-78765B83E48C}"/>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06760417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123951"/>
            <a:ext cx="12192000" cy="5232400"/>
          </a:xfrm>
          <a:solidFill>
            <a:schemeClr val="bg2"/>
          </a:solidFill>
        </p:spPr>
        <p:txBody>
          <a:bodyPr/>
          <a:lstStyle>
            <a:lvl1pPr marL="0" indent="0" algn="ctr">
              <a:buNone/>
              <a:defRPr sz="1867"/>
            </a:lvl1pPr>
          </a:lstStyle>
          <a:p>
            <a:r>
              <a:rPr lang="nb-NO"/>
              <a:t>Klikk på ikonet for å legge til et bilde</a:t>
            </a:r>
            <a:endParaRPr lang="en-GB" dirty="0"/>
          </a:p>
        </p:txBody>
      </p:sp>
      <p:sp>
        <p:nvSpPr>
          <p:cNvPr id="7" name="Plassholder for bunntekst 4">
            <a:extLst>
              <a:ext uri="{FF2B5EF4-FFF2-40B4-BE49-F238E27FC236}">
                <a16:creationId xmlns:a16="http://schemas.microsoft.com/office/drawing/2014/main" id="{961D00E2-2C71-443B-BE08-2328398A3740}"/>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C30A838F-5C05-4846-A5D7-CA7941A5224F}"/>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07392BA0-9C79-4B71-86BB-2581973BA55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11139887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123951"/>
            <a:ext cx="12191999" cy="52324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7" name="Bilde 6">
            <a:extLst>
              <a:ext uri="{FF2B5EF4-FFF2-40B4-BE49-F238E27FC236}">
                <a16:creationId xmlns:a16="http://schemas.microsoft.com/office/drawing/2014/main" id="{A458877F-9F62-4DCC-941A-C2CED038CBE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9" name="Plassholder for bunntekst 4">
            <a:extLst>
              <a:ext uri="{FF2B5EF4-FFF2-40B4-BE49-F238E27FC236}">
                <a16:creationId xmlns:a16="http://schemas.microsoft.com/office/drawing/2014/main" id="{C423B048-EABE-467A-8271-7626163E7DF1}"/>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CAF8314C-BE01-436A-877D-015041EE0D3E}"/>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84E16BE6-C9FD-46F9-8B42-0D506BC9C16C}"/>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80659024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96000"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6096000" y="1265767"/>
            <a:ext cx="6096000" cy="5090584"/>
          </a:xfrm>
          <a:solidFill>
            <a:schemeClr val="bg2"/>
          </a:solidFill>
        </p:spPr>
        <p:txBody>
          <a:bodyPr/>
          <a:lstStyle>
            <a:lvl1pPr marL="0" indent="0" algn="ctr">
              <a:buNone/>
              <a:defRPr sz="1867"/>
            </a:lvl1pPr>
          </a:lstStyle>
          <a:p>
            <a:r>
              <a:rPr lang="nb-NO"/>
              <a:t>Klikk på ikonet for å legge til et bilde</a:t>
            </a:r>
            <a:endParaRPr lang="en-GB" dirty="0"/>
          </a:p>
        </p:txBody>
      </p:sp>
      <p:sp>
        <p:nvSpPr>
          <p:cNvPr id="7" name="Plassholder for bunntekst 4">
            <a:extLst>
              <a:ext uri="{FF2B5EF4-FFF2-40B4-BE49-F238E27FC236}">
                <a16:creationId xmlns:a16="http://schemas.microsoft.com/office/drawing/2014/main" id="{ED0FE798-3379-4555-812C-B535EA80239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1A0D79C7-88ED-400B-A198-9385A5249A7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D5EA4ABB-BD6C-45E4-A597-696EB7E33A37}"/>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094306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F3B8A0B5-A593-964E-86FB-879FC81794B4}"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466903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96000"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6096001" y="1265767"/>
            <a:ext cx="6096001"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1469793F-2922-42EE-8D95-6B99BBA9B5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12" name="Plassholder for bunntekst 4">
            <a:extLst>
              <a:ext uri="{FF2B5EF4-FFF2-40B4-BE49-F238E27FC236}">
                <a16:creationId xmlns:a16="http://schemas.microsoft.com/office/drawing/2014/main" id="{3E6543C4-93A1-4C57-A11A-B317107483B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DFB5915-0D36-456C-BC40-D89A2D0B3D92}"/>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6C1FF13-0E0D-4EC1-AECE-5D2FCC2E0C9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92658372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7344833" y="1265768"/>
            <a:ext cx="4847168" cy="2639809"/>
          </a:xfrm>
          <a:solidFill>
            <a:schemeClr val="bg2"/>
          </a:solidFill>
        </p:spPr>
        <p:txBody>
          <a:bodyPr/>
          <a:lstStyle>
            <a:lvl1pPr marL="0" indent="0" algn="ctr">
              <a:buFont typeface="Arial" panose="020B0604020202020204" pitchFamily="34" charset="0"/>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7344833" y="3965951"/>
            <a:ext cx="4847168"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9" name="Plassholder for bunntekst 4">
            <a:extLst>
              <a:ext uri="{FF2B5EF4-FFF2-40B4-BE49-F238E27FC236}">
                <a16:creationId xmlns:a16="http://schemas.microsoft.com/office/drawing/2014/main" id="{3830E1D0-361D-4108-BC62-A5D7F55FA76A}"/>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D41E6985-EC8C-47B0-AD6B-E81ED2B4C95D}"/>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E8F7B251-D6AC-400E-A9A7-2BD825155C18}"/>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78422939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7344833" y="1265768"/>
            <a:ext cx="4847168"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7344833" y="3965951"/>
            <a:ext cx="4847168"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5E36BFFC-E87C-4B2E-8D32-947FDA8A8CB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9" name="Plassholder for bunntekst 4">
            <a:extLst>
              <a:ext uri="{FF2B5EF4-FFF2-40B4-BE49-F238E27FC236}">
                <a16:creationId xmlns:a16="http://schemas.microsoft.com/office/drawing/2014/main" id="{E08137B0-5DD3-4087-8738-E9E4D536B10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3165DFA-08F0-4CB9-A63C-8DFEB0FAF9BC}"/>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C4BE2A0-457F-421F-8488-27B7C12E687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01961428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44003" y="1265767"/>
            <a:ext cx="7247996"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1265768"/>
            <a:ext cx="4944003"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3905577"/>
            <a:ext cx="4944003" cy="2450776"/>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9" name="Plassholder for bunntekst 4">
            <a:extLst>
              <a:ext uri="{FF2B5EF4-FFF2-40B4-BE49-F238E27FC236}">
                <a16:creationId xmlns:a16="http://schemas.microsoft.com/office/drawing/2014/main" id="{16405EB3-1C5F-4E95-908A-5697D091C33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4B6917B2-124F-4778-9D7E-C7E5230EC1CD}"/>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C0D63606-88B0-421C-BC8D-DA4D415A4913}"/>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84208567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3" y="1265767"/>
            <a:ext cx="7291917" cy="5090584"/>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1265768"/>
            <a:ext cx="4847168"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3965951"/>
            <a:ext cx="4847168"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1BD5A1C7-0E04-431D-A723-760579EAFB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13" name="Plassholder for bunntekst 4">
            <a:extLst>
              <a:ext uri="{FF2B5EF4-FFF2-40B4-BE49-F238E27FC236}">
                <a16:creationId xmlns:a16="http://schemas.microsoft.com/office/drawing/2014/main" id="{83030E43-5A22-4516-84E5-C39CD714C4DE}"/>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2B0292CC-A862-4085-A4F0-99E8F9B9B819}"/>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F6730672-4D61-403F-994F-0A1EF693C94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06993977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3" y="1265766"/>
            <a:ext cx="7291917"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1265768"/>
            <a:ext cx="4847168" cy="2639809"/>
          </a:xfrm>
          <a:solidFill>
            <a:schemeClr val="bg2"/>
          </a:solidFill>
        </p:spPr>
        <p:txBody>
          <a:bodyPr/>
          <a:lstStyle>
            <a:lvl1pPr marL="0" indent="0" algn="ctr">
              <a:buFont typeface="Arial" panose="020B0604020202020204" pitchFamily="34" charset="0"/>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3965951"/>
            <a:ext cx="2384051"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6" name="Plassholder for bilde 7"/>
          <p:cNvSpPr>
            <a:spLocks noGrp="1"/>
          </p:cNvSpPr>
          <p:nvPr>
            <p:ph type="pic" sz="quarter" idx="29"/>
          </p:nvPr>
        </p:nvSpPr>
        <p:spPr>
          <a:xfrm>
            <a:off x="2446926" y="3965951"/>
            <a:ext cx="4843676"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7" name="Plassholder for bilde 7"/>
          <p:cNvSpPr>
            <a:spLocks noGrp="1"/>
          </p:cNvSpPr>
          <p:nvPr>
            <p:ph type="pic" sz="quarter" idx="30"/>
          </p:nvPr>
        </p:nvSpPr>
        <p:spPr>
          <a:xfrm>
            <a:off x="7353477" y="3965951"/>
            <a:ext cx="4838524"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0" name="Plassholder for bunntekst 4">
            <a:extLst>
              <a:ext uri="{FF2B5EF4-FFF2-40B4-BE49-F238E27FC236}">
                <a16:creationId xmlns:a16="http://schemas.microsoft.com/office/drawing/2014/main" id="{AB1743F3-BA34-4D4E-BA54-C993ABBC190E}"/>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C1A0B519-CB0E-42E9-9366-1B52BFA30E6B}"/>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D2A4895-074C-481E-BA11-460AD3EB5D23}"/>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7094612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3" y="1265766"/>
            <a:ext cx="7291917" cy="263980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1265768"/>
            <a:ext cx="4847168" cy="2639809"/>
          </a:xfrm>
          <a:solidFill>
            <a:schemeClr val="bg2"/>
          </a:solidFill>
        </p:spPr>
        <p:txBody>
          <a:bodyPr>
            <a:normAutofit/>
          </a:bodyPr>
          <a:lstStyle>
            <a:lvl1pPr marL="0" indent="0" algn="ctr">
              <a:buFont typeface="Arial" panose="020B0604020202020204" pitchFamily="34" charset="0"/>
              <a:buNone/>
              <a:defRPr sz="1867"/>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3965951"/>
            <a:ext cx="2384051"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6" name="Plassholder for bilde 7"/>
          <p:cNvSpPr>
            <a:spLocks noGrp="1"/>
          </p:cNvSpPr>
          <p:nvPr>
            <p:ph type="pic" sz="quarter" idx="29"/>
          </p:nvPr>
        </p:nvSpPr>
        <p:spPr>
          <a:xfrm>
            <a:off x="2446926" y="3965951"/>
            <a:ext cx="4843676"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sp>
        <p:nvSpPr>
          <p:cNvPr id="17" name="Plassholder for bilde 7"/>
          <p:cNvSpPr>
            <a:spLocks noGrp="1"/>
          </p:cNvSpPr>
          <p:nvPr>
            <p:ph type="pic" sz="quarter" idx="30"/>
          </p:nvPr>
        </p:nvSpPr>
        <p:spPr>
          <a:xfrm>
            <a:off x="7353477" y="3965951"/>
            <a:ext cx="4838524" cy="2390399"/>
          </a:xfrm>
          <a:solidFill>
            <a:schemeClr val="bg2"/>
          </a:solidFill>
        </p:spPr>
        <p:txBody>
          <a:bodyPr>
            <a:normAutofit/>
          </a:bodyPr>
          <a:lstStyle>
            <a:lvl1pPr marL="0" indent="0" algn="ctr">
              <a:buNone/>
              <a:defRPr sz="1867"/>
            </a:lvl1pPr>
          </a:lstStyle>
          <a:p>
            <a:r>
              <a:rPr lang="nb-NO"/>
              <a:t>Klikk på ikonet for å legge til et bilde</a:t>
            </a:r>
            <a:endParaRPr lang="en-GB" dirty="0"/>
          </a:p>
        </p:txBody>
      </p:sp>
      <p:pic>
        <p:nvPicPr>
          <p:cNvPr id="13" name="Bilde 12">
            <a:extLst>
              <a:ext uri="{FF2B5EF4-FFF2-40B4-BE49-F238E27FC236}">
                <a16:creationId xmlns:a16="http://schemas.microsoft.com/office/drawing/2014/main" id="{19C518B1-490B-4B9B-9270-C6AD126805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4060" y="319686"/>
            <a:ext cx="1602989" cy="449885"/>
          </a:xfrm>
          <a:prstGeom prst="rect">
            <a:avLst/>
          </a:prstGeom>
        </p:spPr>
      </p:pic>
      <p:sp>
        <p:nvSpPr>
          <p:cNvPr id="15" name="Plassholder for bunntekst 4">
            <a:extLst>
              <a:ext uri="{FF2B5EF4-FFF2-40B4-BE49-F238E27FC236}">
                <a16:creationId xmlns:a16="http://schemas.microsoft.com/office/drawing/2014/main" id="{2C8D8BB1-960A-4CF1-B84A-97909DEDBC6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0C9B353-854F-49E8-BA63-5AB6304BFB77}"/>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BAE2D154-F65B-43AA-9D04-AE68267C1AC2}"/>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60836634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3 bilder (hvit)">
    <p:spTree>
      <p:nvGrpSpPr>
        <p:cNvPr id="1" name=""/>
        <p:cNvGrpSpPr/>
        <p:nvPr/>
      </p:nvGrpSpPr>
      <p:grpSpPr>
        <a:xfrm>
          <a:off x="0" y="0"/>
          <a:ext cx="0" cy="0"/>
          <a:chOff x="0" y="0"/>
          <a:chExt cx="0" cy="0"/>
        </a:xfrm>
      </p:grpSpPr>
      <p:sp>
        <p:nvSpPr>
          <p:cNvPr id="15" name="Rektangel 14"/>
          <p:cNvSpPr/>
          <p:nvPr userDrawn="1"/>
        </p:nvSpPr>
        <p:spPr>
          <a:xfrm>
            <a:off x="4384432" y="1265766"/>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6" name="Rektangel 15"/>
          <p:cNvSpPr/>
          <p:nvPr userDrawn="1"/>
        </p:nvSpPr>
        <p:spPr>
          <a:xfrm>
            <a:off x="8048845" y="1265766"/>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 name="Rektangel 1"/>
          <p:cNvSpPr/>
          <p:nvPr userDrawn="1"/>
        </p:nvSpPr>
        <p:spPr>
          <a:xfrm>
            <a:off x="720020" y="1265766"/>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0" name="Plassholder for bilde 9"/>
          <p:cNvSpPr>
            <a:spLocks noGrp="1"/>
          </p:cNvSpPr>
          <p:nvPr>
            <p:ph type="pic" sz="quarter" idx="13"/>
          </p:nvPr>
        </p:nvSpPr>
        <p:spPr>
          <a:xfrm>
            <a:off x="807379"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12" name="Plassholder for tekst 11"/>
          <p:cNvSpPr>
            <a:spLocks noGrp="1"/>
          </p:cNvSpPr>
          <p:nvPr>
            <p:ph type="body" sz="quarter" idx="14" hasCustomPrompt="1"/>
          </p:nvPr>
        </p:nvSpPr>
        <p:spPr>
          <a:xfrm>
            <a:off x="720019" y="5139454"/>
            <a:ext cx="3329836" cy="218017"/>
          </a:xfrm>
        </p:spPr>
        <p:txBody>
          <a:bodyPr anchor="t" anchorCtr="0">
            <a:normAutofit/>
          </a:bodyPr>
          <a:lstStyle>
            <a:lvl1pPr marL="0" indent="0">
              <a:buNone/>
              <a:defRPr sz="1067"/>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4471791"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23" name="Plassholder for bilde 9"/>
          <p:cNvSpPr>
            <a:spLocks noGrp="1"/>
          </p:cNvSpPr>
          <p:nvPr>
            <p:ph type="pic" sz="quarter" idx="18"/>
          </p:nvPr>
        </p:nvSpPr>
        <p:spPr>
          <a:xfrm>
            <a:off x="8136204"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24" name="Plassholder for tekst 11"/>
          <p:cNvSpPr>
            <a:spLocks noGrp="1"/>
          </p:cNvSpPr>
          <p:nvPr>
            <p:ph type="body" sz="quarter" idx="19" hasCustomPrompt="1"/>
          </p:nvPr>
        </p:nvSpPr>
        <p:spPr>
          <a:xfrm>
            <a:off x="4380697" y="5139454"/>
            <a:ext cx="3329836" cy="218017"/>
          </a:xfrm>
        </p:spPr>
        <p:txBody>
          <a:bodyPr anchor="t" anchorCtr="0">
            <a:normAutofit/>
          </a:bodyPr>
          <a:lstStyle>
            <a:lvl1pPr marL="0" indent="0">
              <a:buNone/>
              <a:defRPr sz="1067"/>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44225" y="5139454"/>
            <a:ext cx="3329836" cy="218017"/>
          </a:xfrm>
        </p:spPr>
        <p:txBody>
          <a:bodyPr anchor="t" anchorCtr="0">
            <a:normAutofit/>
          </a:bodyPr>
          <a:lstStyle>
            <a:lvl1pPr marL="0" indent="0">
              <a:buNone/>
              <a:defRPr sz="1067"/>
            </a:lvl1pPr>
          </a:lstStyle>
          <a:p>
            <a:pPr lvl="0"/>
            <a:r>
              <a:rPr lang="nb-NO" dirty="0"/>
              <a:t>Klikk for å </a:t>
            </a:r>
            <a:r>
              <a:rPr lang="nb-NO"/>
              <a:t>redigere kilde og dato</a:t>
            </a:r>
            <a:endParaRPr lang="nb-NO" dirty="0"/>
          </a:p>
        </p:txBody>
      </p:sp>
      <p:sp>
        <p:nvSpPr>
          <p:cNvPr id="14" name="Plassholder for bunntekst 4">
            <a:extLst>
              <a:ext uri="{FF2B5EF4-FFF2-40B4-BE49-F238E27FC236}">
                <a16:creationId xmlns:a16="http://schemas.microsoft.com/office/drawing/2014/main" id="{FF28CFD1-CD16-4B17-8D4C-3C512A11E0DC}"/>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7" name="Plassholder for lysbildenummer 5">
            <a:extLst>
              <a:ext uri="{FF2B5EF4-FFF2-40B4-BE49-F238E27FC236}">
                <a16:creationId xmlns:a16="http://schemas.microsoft.com/office/drawing/2014/main" id="{A778F3D4-5530-41AA-8343-885EE30A99D6}"/>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8" name="Plassholder for dato 3">
            <a:extLst>
              <a:ext uri="{FF2B5EF4-FFF2-40B4-BE49-F238E27FC236}">
                <a16:creationId xmlns:a16="http://schemas.microsoft.com/office/drawing/2014/main" id="{98A79BF5-E36E-4084-92C7-0D26BF693CE3}"/>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4448820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4384432" y="1265766"/>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6" name="Rektangel 15"/>
          <p:cNvSpPr/>
          <p:nvPr userDrawn="1"/>
        </p:nvSpPr>
        <p:spPr>
          <a:xfrm>
            <a:off x="8048845" y="1265766"/>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 name="Rektangel 1"/>
          <p:cNvSpPr/>
          <p:nvPr userDrawn="1"/>
        </p:nvSpPr>
        <p:spPr>
          <a:xfrm>
            <a:off x="720020" y="1265766"/>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0" name="Plassholder for bilde 9"/>
          <p:cNvSpPr>
            <a:spLocks noGrp="1"/>
          </p:cNvSpPr>
          <p:nvPr>
            <p:ph type="pic" sz="quarter" idx="13"/>
          </p:nvPr>
        </p:nvSpPr>
        <p:spPr>
          <a:xfrm>
            <a:off x="807379"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12" name="Plassholder for tekst 11"/>
          <p:cNvSpPr>
            <a:spLocks noGrp="1"/>
          </p:cNvSpPr>
          <p:nvPr>
            <p:ph type="body" sz="quarter" idx="14" hasCustomPrompt="1"/>
          </p:nvPr>
        </p:nvSpPr>
        <p:spPr>
          <a:xfrm>
            <a:off x="720020" y="5139454"/>
            <a:ext cx="3423137" cy="21801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22" name="Plassholder for bilde 9"/>
          <p:cNvSpPr>
            <a:spLocks noGrp="1"/>
          </p:cNvSpPr>
          <p:nvPr>
            <p:ph type="pic" sz="quarter" idx="17"/>
          </p:nvPr>
        </p:nvSpPr>
        <p:spPr>
          <a:xfrm>
            <a:off x="4471791"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23" name="Plassholder for bilde 9"/>
          <p:cNvSpPr>
            <a:spLocks noGrp="1"/>
          </p:cNvSpPr>
          <p:nvPr>
            <p:ph type="pic" sz="quarter" idx="18"/>
          </p:nvPr>
        </p:nvSpPr>
        <p:spPr>
          <a:xfrm>
            <a:off x="8136204" y="1349495"/>
            <a:ext cx="3248416" cy="3632549"/>
          </a:xfrm>
          <a:solidFill>
            <a:schemeClr val="bg2"/>
          </a:solidFill>
          <a:ln w="63500">
            <a:noFill/>
            <a:miter lim="800000"/>
          </a:ln>
          <a:effectLst/>
        </p:spPr>
        <p:txBody>
          <a:bodyPr>
            <a:normAutofit/>
          </a:bodyPr>
          <a:lstStyle>
            <a:lvl1pPr marL="0" indent="0" algn="ctr">
              <a:buNone/>
              <a:defRPr sz="1600"/>
            </a:lvl1pPr>
          </a:lstStyle>
          <a:p>
            <a:r>
              <a:rPr lang="nb-NO"/>
              <a:t>Klikk på ikonet for å legge til et bilde</a:t>
            </a:r>
            <a:endParaRPr lang="en-GB" dirty="0"/>
          </a:p>
        </p:txBody>
      </p:sp>
      <p:sp>
        <p:nvSpPr>
          <p:cNvPr id="24" name="Plassholder for tekst 11"/>
          <p:cNvSpPr>
            <a:spLocks noGrp="1"/>
          </p:cNvSpPr>
          <p:nvPr>
            <p:ph type="body" sz="quarter" idx="19" hasCustomPrompt="1"/>
          </p:nvPr>
        </p:nvSpPr>
        <p:spPr>
          <a:xfrm>
            <a:off x="4390373" y="5139454"/>
            <a:ext cx="3417196" cy="21801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25" name="Plassholder for tekst 11"/>
          <p:cNvSpPr>
            <a:spLocks noGrp="1"/>
          </p:cNvSpPr>
          <p:nvPr>
            <p:ph type="body" sz="quarter" idx="20" hasCustomPrompt="1"/>
          </p:nvPr>
        </p:nvSpPr>
        <p:spPr>
          <a:xfrm>
            <a:off x="8073253" y="5139454"/>
            <a:ext cx="3417196" cy="21801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pic>
        <p:nvPicPr>
          <p:cNvPr id="19" name="Bilde 18" descr="Logo">
            <a:extLst>
              <a:ext uri="{FF2B5EF4-FFF2-40B4-BE49-F238E27FC236}">
                <a16:creationId xmlns:a16="http://schemas.microsoft.com/office/drawing/2014/main" id="{AD9BCA1B-9D47-4C0F-BC4E-712E34A1189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7" name="Plassholder for bunntekst 4">
            <a:extLst>
              <a:ext uri="{FF2B5EF4-FFF2-40B4-BE49-F238E27FC236}">
                <a16:creationId xmlns:a16="http://schemas.microsoft.com/office/drawing/2014/main" id="{667B929B-13A1-4205-9F56-7369333EB0F8}"/>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2C7FBFD6-E700-4A13-98BE-C3DDE339A23F}"/>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62F26161-155D-4D09-9C41-CE095B429DD9}"/>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99720580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0 bilder (hvit)">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D28F9E43-FD9D-43FF-93DC-7CB86CA9B48D}"/>
              </a:ext>
            </a:extLst>
          </p:cNvPr>
          <p:cNvSpPr/>
          <p:nvPr userDrawn="1"/>
        </p:nvSpPr>
        <p:spPr>
          <a:xfrm>
            <a:off x="720020"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18" name="Rektangel 17">
            <a:extLst>
              <a:ext uri="{FF2B5EF4-FFF2-40B4-BE49-F238E27FC236}">
                <a16:creationId xmlns:a16="http://schemas.microsoft.com/office/drawing/2014/main" id="{CA19233E-6CC1-4C91-AB06-57AB112BC997}"/>
              </a:ext>
            </a:extLst>
          </p:cNvPr>
          <p:cNvSpPr/>
          <p:nvPr userDrawn="1"/>
        </p:nvSpPr>
        <p:spPr>
          <a:xfrm>
            <a:off x="2897058"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0" name="Rektangel 19">
            <a:extLst>
              <a:ext uri="{FF2B5EF4-FFF2-40B4-BE49-F238E27FC236}">
                <a16:creationId xmlns:a16="http://schemas.microsoft.com/office/drawing/2014/main" id="{5616E4BB-248D-4D52-B6BE-7E8339C121D5}"/>
              </a:ext>
            </a:extLst>
          </p:cNvPr>
          <p:cNvSpPr/>
          <p:nvPr userDrawn="1"/>
        </p:nvSpPr>
        <p:spPr>
          <a:xfrm>
            <a:off x="5074097"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1" name="Rektangel 20">
            <a:extLst>
              <a:ext uri="{FF2B5EF4-FFF2-40B4-BE49-F238E27FC236}">
                <a16:creationId xmlns:a16="http://schemas.microsoft.com/office/drawing/2014/main" id="{5C8330A6-52C1-4F21-AAF4-F0CA466590BF}"/>
              </a:ext>
            </a:extLst>
          </p:cNvPr>
          <p:cNvSpPr/>
          <p:nvPr userDrawn="1"/>
        </p:nvSpPr>
        <p:spPr>
          <a:xfrm>
            <a:off x="7250669"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6" name="Rektangel 25">
            <a:extLst>
              <a:ext uri="{FF2B5EF4-FFF2-40B4-BE49-F238E27FC236}">
                <a16:creationId xmlns:a16="http://schemas.microsoft.com/office/drawing/2014/main" id="{E9FF5287-8C01-44A5-AD4B-40D2FD85ABF9}"/>
              </a:ext>
            </a:extLst>
          </p:cNvPr>
          <p:cNvSpPr/>
          <p:nvPr userDrawn="1"/>
        </p:nvSpPr>
        <p:spPr>
          <a:xfrm>
            <a:off x="9428176"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28" name="Plassholder for bilde 9">
            <a:extLst>
              <a:ext uri="{FF2B5EF4-FFF2-40B4-BE49-F238E27FC236}">
                <a16:creationId xmlns:a16="http://schemas.microsoft.com/office/drawing/2014/main" id="{C6851150-98D6-40D2-BBA2-ED2C978A2C4C}"/>
              </a:ext>
            </a:extLst>
          </p:cNvPr>
          <p:cNvSpPr>
            <a:spLocks noGrp="1"/>
          </p:cNvSpPr>
          <p:nvPr>
            <p:ph type="pic" sz="quarter" idx="18"/>
          </p:nvPr>
        </p:nvSpPr>
        <p:spPr>
          <a:xfrm>
            <a:off x="9504249"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29" name="Plassholder for bilde 9">
            <a:extLst>
              <a:ext uri="{FF2B5EF4-FFF2-40B4-BE49-F238E27FC236}">
                <a16:creationId xmlns:a16="http://schemas.microsoft.com/office/drawing/2014/main" id="{03CA22C5-A17A-4D30-9B0E-7B4B3397E07C}"/>
              </a:ext>
            </a:extLst>
          </p:cNvPr>
          <p:cNvSpPr>
            <a:spLocks noGrp="1"/>
          </p:cNvSpPr>
          <p:nvPr>
            <p:ph type="pic" sz="quarter" idx="21"/>
          </p:nvPr>
        </p:nvSpPr>
        <p:spPr>
          <a:xfrm>
            <a:off x="7327209"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30" name="Plassholder for bilde 9">
            <a:extLst>
              <a:ext uri="{FF2B5EF4-FFF2-40B4-BE49-F238E27FC236}">
                <a16:creationId xmlns:a16="http://schemas.microsoft.com/office/drawing/2014/main" id="{3BE473E8-CF35-42E3-95A9-8C483D7B5DAE}"/>
              </a:ext>
            </a:extLst>
          </p:cNvPr>
          <p:cNvSpPr>
            <a:spLocks noGrp="1"/>
          </p:cNvSpPr>
          <p:nvPr>
            <p:ph type="pic" sz="quarter" idx="22"/>
          </p:nvPr>
        </p:nvSpPr>
        <p:spPr>
          <a:xfrm>
            <a:off x="5150171"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31" name="Plassholder for bilde 9">
            <a:extLst>
              <a:ext uri="{FF2B5EF4-FFF2-40B4-BE49-F238E27FC236}">
                <a16:creationId xmlns:a16="http://schemas.microsoft.com/office/drawing/2014/main" id="{28FEDD48-B038-4916-A519-426C530FBA8F}"/>
              </a:ext>
            </a:extLst>
          </p:cNvPr>
          <p:cNvSpPr>
            <a:spLocks noGrp="1"/>
          </p:cNvSpPr>
          <p:nvPr>
            <p:ph type="pic" sz="quarter" idx="23"/>
          </p:nvPr>
        </p:nvSpPr>
        <p:spPr>
          <a:xfrm>
            <a:off x="2974581"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32" name="Plassholder for bilde 9">
            <a:extLst>
              <a:ext uri="{FF2B5EF4-FFF2-40B4-BE49-F238E27FC236}">
                <a16:creationId xmlns:a16="http://schemas.microsoft.com/office/drawing/2014/main" id="{510D8A24-550F-4551-9E27-ABC092521192}"/>
              </a:ext>
            </a:extLst>
          </p:cNvPr>
          <p:cNvSpPr>
            <a:spLocks noGrp="1"/>
          </p:cNvSpPr>
          <p:nvPr>
            <p:ph type="pic" sz="quarter" idx="24"/>
          </p:nvPr>
        </p:nvSpPr>
        <p:spPr>
          <a:xfrm>
            <a:off x="796093" y="11937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33" name="Plassholder for tekst 11">
            <a:extLst>
              <a:ext uri="{FF2B5EF4-FFF2-40B4-BE49-F238E27FC236}">
                <a16:creationId xmlns:a16="http://schemas.microsoft.com/office/drawing/2014/main" id="{34B95272-B564-4191-A7A3-6106A6ABA9FC}"/>
              </a:ext>
            </a:extLst>
          </p:cNvPr>
          <p:cNvSpPr>
            <a:spLocks noGrp="1"/>
          </p:cNvSpPr>
          <p:nvPr>
            <p:ph type="body" sz="quarter" idx="26" hasCustomPrompt="1"/>
          </p:nvPr>
        </p:nvSpPr>
        <p:spPr>
          <a:xfrm>
            <a:off x="720020" y="3288243"/>
            <a:ext cx="200182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4" name="Plassholder for tekst 11">
            <a:extLst>
              <a:ext uri="{FF2B5EF4-FFF2-40B4-BE49-F238E27FC236}">
                <a16:creationId xmlns:a16="http://schemas.microsoft.com/office/drawing/2014/main" id="{71FF20B2-0F76-4949-888D-8B489B8BBCEF}"/>
              </a:ext>
            </a:extLst>
          </p:cNvPr>
          <p:cNvSpPr>
            <a:spLocks noGrp="1"/>
          </p:cNvSpPr>
          <p:nvPr>
            <p:ph type="body" sz="quarter" idx="45" hasCustomPrompt="1"/>
          </p:nvPr>
        </p:nvSpPr>
        <p:spPr>
          <a:xfrm>
            <a:off x="2897058" y="3288243"/>
            <a:ext cx="200182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5" name="Plassholder for tekst 11">
            <a:extLst>
              <a:ext uri="{FF2B5EF4-FFF2-40B4-BE49-F238E27FC236}">
                <a16:creationId xmlns:a16="http://schemas.microsoft.com/office/drawing/2014/main" id="{7C406ABF-237B-4AB2-9B63-9CE8C1276D0A}"/>
              </a:ext>
            </a:extLst>
          </p:cNvPr>
          <p:cNvSpPr>
            <a:spLocks noGrp="1"/>
          </p:cNvSpPr>
          <p:nvPr>
            <p:ph type="body" sz="quarter" idx="46" hasCustomPrompt="1"/>
          </p:nvPr>
        </p:nvSpPr>
        <p:spPr>
          <a:xfrm>
            <a:off x="5074097" y="3288243"/>
            <a:ext cx="200182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6" name="Plassholder for tekst 11">
            <a:extLst>
              <a:ext uri="{FF2B5EF4-FFF2-40B4-BE49-F238E27FC236}">
                <a16:creationId xmlns:a16="http://schemas.microsoft.com/office/drawing/2014/main" id="{8BAEE01D-CA66-47A3-A9AC-0D0B7FDE70E9}"/>
              </a:ext>
            </a:extLst>
          </p:cNvPr>
          <p:cNvSpPr>
            <a:spLocks noGrp="1"/>
          </p:cNvSpPr>
          <p:nvPr>
            <p:ph type="body" sz="quarter" idx="47" hasCustomPrompt="1"/>
          </p:nvPr>
        </p:nvSpPr>
        <p:spPr>
          <a:xfrm>
            <a:off x="7250669" y="3288243"/>
            <a:ext cx="200182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7" name="Plassholder for tekst 11">
            <a:extLst>
              <a:ext uri="{FF2B5EF4-FFF2-40B4-BE49-F238E27FC236}">
                <a16:creationId xmlns:a16="http://schemas.microsoft.com/office/drawing/2014/main" id="{D8BF249A-92BB-4159-BC43-0F96048B4195}"/>
              </a:ext>
            </a:extLst>
          </p:cNvPr>
          <p:cNvSpPr>
            <a:spLocks noGrp="1"/>
          </p:cNvSpPr>
          <p:nvPr>
            <p:ph type="body" sz="quarter" idx="48" hasCustomPrompt="1"/>
          </p:nvPr>
        </p:nvSpPr>
        <p:spPr>
          <a:xfrm>
            <a:off x="9427241" y="3288243"/>
            <a:ext cx="2001824"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8" name="Plassholder for tekst 11">
            <a:extLst>
              <a:ext uri="{FF2B5EF4-FFF2-40B4-BE49-F238E27FC236}">
                <a16:creationId xmlns:a16="http://schemas.microsoft.com/office/drawing/2014/main" id="{AB19DEA8-79A0-4F30-8E4D-8BF07E3345E6}"/>
              </a:ext>
            </a:extLst>
          </p:cNvPr>
          <p:cNvSpPr>
            <a:spLocks noGrp="1"/>
          </p:cNvSpPr>
          <p:nvPr>
            <p:ph type="body" sz="quarter" idx="54" hasCustomPrompt="1"/>
          </p:nvPr>
        </p:nvSpPr>
        <p:spPr>
          <a:xfrm>
            <a:off x="719668" y="5927053"/>
            <a:ext cx="2014496"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39" name="Plassholder for tekst 11">
            <a:extLst>
              <a:ext uri="{FF2B5EF4-FFF2-40B4-BE49-F238E27FC236}">
                <a16:creationId xmlns:a16="http://schemas.microsoft.com/office/drawing/2014/main" id="{80AD255D-8442-43A7-AEA1-12F28AAE559F}"/>
              </a:ext>
            </a:extLst>
          </p:cNvPr>
          <p:cNvSpPr>
            <a:spLocks noGrp="1"/>
          </p:cNvSpPr>
          <p:nvPr>
            <p:ph type="body" sz="quarter" idx="55" hasCustomPrompt="1"/>
          </p:nvPr>
        </p:nvSpPr>
        <p:spPr>
          <a:xfrm>
            <a:off x="2897058" y="5927053"/>
            <a:ext cx="2010764"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40" name="Plassholder for tekst 11">
            <a:extLst>
              <a:ext uri="{FF2B5EF4-FFF2-40B4-BE49-F238E27FC236}">
                <a16:creationId xmlns:a16="http://schemas.microsoft.com/office/drawing/2014/main" id="{CE77484B-12DA-470D-9ADA-F5285621FE84}"/>
              </a:ext>
            </a:extLst>
          </p:cNvPr>
          <p:cNvSpPr>
            <a:spLocks noGrp="1"/>
          </p:cNvSpPr>
          <p:nvPr>
            <p:ph type="body" sz="quarter" idx="56" hasCustomPrompt="1"/>
          </p:nvPr>
        </p:nvSpPr>
        <p:spPr>
          <a:xfrm>
            <a:off x="5082568" y="5927053"/>
            <a:ext cx="1993355"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41" name="Plassholder for tekst 11">
            <a:extLst>
              <a:ext uri="{FF2B5EF4-FFF2-40B4-BE49-F238E27FC236}">
                <a16:creationId xmlns:a16="http://schemas.microsoft.com/office/drawing/2014/main" id="{1A4EAE20-B2A0-4DB4-AF5C-C9EB961F89B0}"/>
              </a:ext>
            </a:extLst>
          </p:cNvPr>
          <p:cNvSpPr>
            <a:spLocks noGrp="1"/>
          </p:cNvSpPr>
          <p:nvPr>
            <p:ph type="body" sz="quarter" idx="57" hasCustomPrompt="1"/>
          </p:nvPr>
        </p:nvSpPr>
        <p:spPr>
          <a:xfrm>
            <a:off x="7250669" y="5927053"/>
            <a:ext cx="2001824"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42" name="Plassholder for tekst 11">
            <a:extLst>
              <a:ext uri="{FF2B5EF4-FFF2-40B4-BE49-F238E27FC236}">
                <a16:creationId xmlns:a16="http://schemas.microsoft.com/office/drawing/2014/main" id="{2890A0E8-1E61-4D93-ABF0-0349F9B82E96}"/>
              </a:ext>
            </a:extLst>
          </p:cNvPr>
          <p:cNvSpPr>
            <a:spLocks noGrp="1"/>
          </p:cNvSpPr>
          <p:nvPr>
            <p:ph type="body" sz="quarter" idx="58" hasCustomPrompt="1"/>
          </p:nvPr>
        </p:nvSpPr>
        <p:spPr>
          <a:xfrm>
            <a:off x="9427240" y="5927053"/>
            <a:ext cx="2001824" cy="404187"/>
          </a:xfrm>
        </p:spPr>
        <p:txBody>
          <a:bodyPr anchor="t" anchorCtr="0">
            <a:normAutofit/>
          </a:bodyPr>
          <a:lstStyle>
            <a:lvl1pPr marL="0" indent="0">
              <a:buNone/>
              <a:defRPr sz="1067">
                <a:solidFill>
                  <a:schemeClr val="tx1"/>
                </a:solidFill>
              </a:defRPr>
            </a:lvl1pPr>
          </a:lstStyle>
          <a:p>
            <a:pPr lvl="0"/>
            <a:r>
              <a:rPr lang="nb-NO" dirty="0"/>
              <a:t>Klikk for å redigere beskrivelse, kilde etc.</a:t>
            </a:r>
          </a:p>
        </p:txBody>
      </p:sp>
      <p:sp>
        <p:nvSpPr>
          <p:cNvPr id="43" name="Rektangel 42">
            <a:extLst>
              <a:ext uri="{FF2B5EF4-FFF2-40B4-BE49-F238E27FC236}">
                <a16:creationId xmlns:a16="http://schemas.microsoft.com/office/drawing/2014/main" id="{3EE5688E-3EA6-45EC-B52A-79B6326EE3A7}"/>
              </a:ext>
            </a:extLst>
          </p:cNvPr>
          <p:cNvSpPr/>
          <p:nvPr userDrawn="1"/>
        </p:nvSpPr>
        <p:spPr>
          <a:xfrm>
            <a:off x="720020"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4" name="Rektangel 43">
            <a:extLst>
              <a:ext uri="{FF2B5EF4-FFF2-40B4-BE49-F238E27FC236}">
                <a16:creationId xmlns:a16="http://schemas.microsoft.com/office/drawing/2014/main" id="{EFF2E067-0ACD-4978-AC43-8B18A70A3E07}"/>
              </a:ext>
            </a:extLst>
          </p:cNvPr>
          <p:cNvSpPr/>
          <p:nvPr userDrawn="1"/>
        </p:nvSpPr>
        <p:spPr>
          <a:xfrm>
            <a:off x="2897058"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5" name="Rektangel 44">
            <a:extLst>
              <a:ext uri="{FF2B5EF4-FFF2-40B4-BE49-F238E27FC236}">
                <a16:creationId xmlns:a16="http://schemas.microsoft.com/office/drawing/2014/main" id="{B5EE5AE5-008E-4294-858F-65CD7CAEF64D}"/>
              </a:ext>
            </a:extLst>
          </p:cNvPr>
          <p:cNvSpPr/>
          <p:nvPr userDrawn="1"/>
        </p:nvSpPr>
        <p:spPr>
          <a:xfrm>
            <a:off x="5074097"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6" name="Rektangel 45">
            <a:extLst>
              <a:ext uri="{FF2B5EF4-FFF2-40B4-BE49-F238E27FC236}">
                <a16:creationId xmlns:a16="http://schemas.microsoft.com/office/drawing/2014/main" id="{2FEDD2E8-EA4B-414D-ABDF-F4BF5F711838}"/>
              </a:ext>
            </a:extLst>
          </p:cNvPr>
          <p:cNvSpPr/>
          <p:nvPr userDrawn="1"/>
        </p:nvSpPr>
        <p:spPr>
          <a:xfrm>
            <a:off x="7250669"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7" name="Rektangel 46">
            <a:extLst>
              <a:ext uri="{FF2B5EF4-FFF2-40B4-BE49-F238E27FC236}">
                <a16:creationId xmlns:a16="http://schemas.microsoft.com/office/drawing/2014/main" id="{6700CA7C-BF14-420F-9264-18B27FDA25F7}"/>
              </a:ext>
            </a:extLst>
          </p:cNvPr>
          <p:cNvSpPr/>
          <p:nvPr userDrawn="1"/>
        </p:nvSpPr>
        <p:spPr>
          <a:xfrm>
            <a:off x="9428176"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48" name="Plassholder for bilde 9">
            <a:extLst>
              <a:ext uri="{FF2B5EF4-FFF2-40B4-BE49-F238E27FC236}">
                <a16:creationId xmlns:a16="http://schemas.microsoft.com/office/drawing/2014/main" id="{437AD361-34EC-4918-8B37-7982F137F13F}"/>
              </a:ext>
            </a:extLst>
          </p:cNvPr>
          <p:cNvSpPr>
            <a:spLocks noGrp="1"/>
          </p:cNvSpPr>
          <p:nvPr>
            <p:ph type="pic" sz="quarter" idx="59"/>
          </p:nvPr>
        </p:nvSpPr>
        <p:spPr>
          <a:xfrm>
            <a:off x="9504249"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49" name="Plassholder for bilde 9">
            <a:extLst>
              <a:ext uri="{FF2B5EF4-FFF2-40B4-BE49-F238E27FC236}">
                <a16:creationId xmlns:a16="http://schemas.microsoft.com/office/drawing/2014/main" id="{BEACA988-147E-4DB0-AC69-3E67AD57E3E1}"/>
              </a:ext>
            </a:extLst>
          </p:cNvPr>
          <p:cNvSpPr>
            <a:spLocks noGrp="1"/>
          </p:cNvSpPr>
          <p:nvPr>
            <p:ph type="pic" sz="quarter" idx="60"/>
          </p:nvPr>
        </p:nvSpPr>
        <p:spPr>
          <a:xfrm>
            <a:off x="7326274"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0" name="Plassholder for bilde 9">
            <a:extLst>
              <a:ext uri="{FF2B5EF4-FFF2-40B4-BE49-F238E27FC236}">
                <a16:creationId xmlns:a16="http://schemas.microsoft.com/office/drawing/2014/main" id="{6EFD370F-324A-4E6C-847B-128E26757E44}"/>
              </a:ext>
            </a:extLst>
          </p:cNvPr>
          <p:cNvSpPr>
            <a:spLocks noGrp="1"/>
          </p:cNvSpPr>
          <p:nvPr>
            <p:ph type="pic" sz="quarter" idx="61"/>
          </p:nvPr>
        </p:nvSpPr>
        <p:spPr>
          <a:xfrm>
            <a:off x="5150171"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1" name="Plassholder for bilde 9">
            <a:extLst>
              <a:ext uri="{FF2B5EF4-FFF2-40B4-BE49-F238E27FC236}">
                <a16:creationId xmlns:a16="http://schemas.microsoft.com/office/drawing/2014/main" id="{D0CAE83B-0618-4D28-82DB-0E070727B1B3}"/>
              </a:ext>
            </a:extLst>
          </p:cNvPr>
          <p:cNvSpPr>
            <a:spLocks noGrp="1"/>
          </p:cNvSpPr>
          <p:nvPr>
            <p:ph type="pic" sz="quarter" idx="62"/>
          </p:nvPr>
        </p:nvSpPr>
        <p:spPr>
          <a:xfrm>
            <a:off x="2974581"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2" name="Plassholder for bilde 9">
            <a:extLst>
              <a:ext uri="{FF2B5EF4-FFF2-40B4-BE49-F238E27FC236}">
                <a16:creationId xmlns:a16="http://schemas.microsoft.com/office/drawing/2014/main" id="{AAACD13D-8511-4321-BB38-3F76C7EAA3B3}"/>
              </a:ext>
            </a:extLst>
          </p:cNvPr>
          <p:cNvSpPr>
            <a:spLocks noGrp="1"/>
          </p:cNvSpPr>
          <p:nvPr>
            <p:ph type="pic" sz="quarter" idx="63"/>
          </p:nvPr>
        </p:nvSpPr>
        <p:spPr>
          <a:xfrm>
            <a:off x="796093" y="3825030"/>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3" name="Plassholder for bunntekst 4">
            <a:extLst>
              <a:ext uri="{FF2B5EF4-FFF2-40B4-BE49-F238E27FC236}">
                <a16:creationId xmlns:a16="http://schemas.microsoft.com/office/drawing/2014/main" id="{267260E4-2086-4E93-A9B0-9B4B9492EB9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54" name="Plassholder for lysbildenummer 5">
            <a:extLst>
              <a:ext uri="{FF2B5EF4-FFF2-40B4-BE49-F238E27FC236}">
                <a16:creationId xmlns:a16="http://schemas.microsoft.com/office/drawing/2014/main" id="{8C5614AA-7DB9-4156-B417-31AEAA02EB48}"/>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55" name="Plassholder for dato 3">
            <a:extLst>
              <a:ext uri="{FF2B5EF4-FFF2-40B4-BE49-F238E27FC236}">
                <a16:creationId xmlns:a16="http://schemas.microsoft.com/office/drawing/2014/main" id="{17A20962-280A-420E-AB96-47433B01041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73530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7F904710-8FE0-5C42-B30C-68509FA2ABC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Bild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24755779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10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19" name="Bilde 18" descr="Logo">
            <a:extLst>
              <a:ext uri="{FF2B5EF4-FFF2-40B4-BE49-F238E27FC236}">
                <a16:creationId xmlns:a16="http://schemas.microsoft.com/office/drawing/2014/main" id="{AD9BCA1B-9D47-4C0F-BC4E-712E34A1189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53" name="Rektangel 52">
            <a:extLst>
              <a:ext uri="{FF2B5EF4-FFF2-40B4-BE49-F238E27FC236}">
                <a16:creationId xmlns:a16="http://schemas.microsoft.com/office/drawing/2014/main" id="{FF841A91-B6F8-449F-A4BD-F6A1367C1978}"/>
              </a:ext>
            </a:extLst>
          </p:cNvPr>
          <p:cNvSpPr/>
          <p:nvPr userDrawn="1"/>
        </p:nvSpPr>
        <p:spPr>
          <a:xfrm>
            <a:off x="720020"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4" name="Rektangel 53">
            <a:extLst>
              <a:ext uri="{FF2B5EF4-FFF2-40B4-BE49-F238E27FC236}">
                <a16:creationId xmlns:a16="http://schemas.microsoft.com/office/drawing/2014/main" id="{6C651AEB-0DBE-47A9-A249-082E532D58F5}"/>
              </a:ext>
            </a:extLst>
          </p:cNvPr>
          <p:cNvSpPr/>
          <p:nvPr userDrawn="1"/>
        </p:nvSpPr>
        <p:spPr>
          <a:xfrm>
            <a:off x="2897058"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5" name="Rektangel 54">
            <a:extLst>
              <a:ext uri="{FF2B5EF4-FFF2-40B4-BE49-F238E27FC236}">
                <a16:creationId xmlns:a16="http://schemas.microsoft.com/office/drawing/2014/main" id="{7CB81512-901A-49E3-A3E3-6C02A16873C8}"/>
              </a:ext>
            </a:extLst>
          </p:cNvPr>
          <p:cNvSpPr/>
          <p:nvPr userDrawn="1"/>
        </p:nvSpPr>
        <p:spPr>
          <a:xfrm>
            <a:off x="5074097"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6" name="Rektangel 55">
            <a:extLst>
              <a:ext uri="{FF2B5EF4-FFF2-40B4-BE49-F238E27FC236}">
                <a16:creationId xmlns:a16="http://schemas.microsoft.com/office/drawing/2014/main" id="{3C77165F-D10C-4315-8BC3-E6243AA7B0D6}"/>
              </a:ext>
            </a:extLst>
          </p:cNvPr>
          <p:cNvSpPr/>
          <p:nvPr userDrawn="1"/>
        </p:nvSpPr>
        <p:spPr>
          <a:xfrm>
            <a:off x="7250669"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7" name="Rektangel 56">
            <a:extLst>
              <a:ext uri="{FF2B5EF4-FFF2-40B4-BE49-F238E27FC236}">
                <a16:creationId xmlns:a16="http://schemas.microsoft.com/office/drawing/2014/main" id="{D4F5C8F9-2D0D-4424-BAB6-30F1353EF11D}"/>
              </a:ext>
            </a:extLst>
          </p:cNvPr>
          <p:cNvSpPr/>
          <p:nvPr userDrawn="1"/>
        </p:nvSpPr>
        <p:spPr>
          <a:xfrm>
            <a:off x="9428176" y="1125009"/>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58" name="Plassholder for bilde 9">
            <a:extLst>
              <a:ext uri="{FF2B5EF4-FFF2-40B4-BE49-F238E27FC236}">
                <a16:creationId xmlns:a16="http://schemas.microsoft.com/office/drawing/2014/main" id="{BFF7A024-7763-497A-9D71-FD7D6CA67149}"/>
              </a:ext>
            </a:extLst>
          </p:cNvPr>
          <p:cNvSpPr>
            <a:spLocks noGrp="1"/>
          </p:cNvSpPr>
          <p:nvPr>
            <p:ph type="pic" sz="quarter" idx="18"/>
          </p:nvPr>
        </p:nvSpPr>
        <p:spPr>
          <a:xfrm>
            <a:off x="9504249"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59" name="Plassholder for bilde 9">
            <a:extLst>
              <a:ext uri="{FF2B5EF4-FFF2-40B4-BE49-F238E27FC236}">
                <a16:creationId xmlns:a16="http://schemas.microsoft.com/office/drawing/2014/main" id="{39A8589F-AD1D-4935-8890-8459EED2DCAF}"/>
              </a:ext>
            </a:extLst>
          </p:cNvPr>
          <p:cNvSpPr>
            <a:spLocks noGrp="1"/>
          </p:cNvSpPr>
          <p:nvPr>
            <p:ph type="pic" sz="quarter" idx="21"/>
          </p:nvPr>
        </p:nvSpPr>
        <p:spPr>
          <a:xfrm>
            <a:off x="7327209"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60" name="Plassholder for bilde 9">
            <a:extLst>
              <a:ext uri="{FF2B5EF4-FFF2-40B4-BE49-F238E27FC236}">
                <a16:creationId xmlns:a16="http://schemas.microsoft.com/office/drawing/2014/main" id="{6BF35C97-5EF8-4623-BB56-707DEE600F4D}"/>
              </a:ext>
            </a:extLst>
          </p:cNvPr>
          <p:cNvSpPr>
            <a:spLocks noGrp="1"/>
          </p:cNvSpPr>
          <p:nvPr>
            <p:ph type="pic" sz="quarter" idx="22"/>
          </p:nvPr>
        </p:nvSpPr>
        <p:spPr>
          <a:xfrm>
            <a:off x="5150171"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61" name="Plassholder for bilde 9">
            <a:extLst>
              <a:ext uri="{FF2B5EF4-FFF2-40B4-BE49-F238E27FC236}">
                <a16:creationId xmlns:a16="http://schemas.microsoft.com/office/drawing/2014/main" id="{9B86B956-4260-4C69-A0A1-4EFC1CF22458}"/>
              </a:ext>
            </a:extLst>
          </p:cNvPr>
          <p:cNvSpPr>
            <a:spLocks noGrp="1"/>
          </p:cNvSpPr>
          <p:nvPr>
            <p:ph type="pic" sz="quarter" idx="23"/>
          </p:nvPr>
        </p:nvSpPr>
        <p:spPr>
          <a:xfrm>
            <a:off x="2974581" y="1195353"/>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62" name="Plassholder for bilde 9">
            <a:extLst>
              <a:ext uri="{FF2B5EF4-FFF2-40B4-BE49-F238E27FC236}">
                <a16:creationId xmlns:a16="http://schemas.microsoft.com/office/drawing/2014/main" id="{1ECE6509-16B9-4DCF-ACE6-E03D8F183FCD}"/>
              </a:ext>
            </a:extLst>
          </p:cNvPr>
          <p:cNvSpPr>
            <a:spLocks noGrp="1"/>
          </p:cNvSpPr>
          <p:nvPr>
            <p:ph type="pic" sz="quarter" idx="24"/>
          </p:nvPr>
        </p:nvSpPr>
        <p:spPr>
          <a:xfrm>
            <a:off x="796093" y="11937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63" name="Plassholder for tekst 11">
            <a:extLst>
              <a:ext uri="{FF2B5EF4-FFF2-40B4-BE49-F238E27FC236}">
                <a16:creationId xmlns:a16="http://schemas.microsoft.com/office/drawing/2014/main" id="{85314915-C1C4-48D8-B645-04B954904CE5}"/>
              </a:ext>
            </a:extLst>
          </p:cNvPr>
          <p:cNvSpPr>
            <a:spLocks noGrp="1"/>
          </p:cNvSpPr>
          <p:nvPr>
            <p:ph type="body" sz="quarter" idx="26" hasCustomPrompt="1"/>
          </p:nvPr>
        </p:nvSpPr>
        <p:spPr>
          <a:xfrm>
            <a:off x="720020" y="3288243"/>
            <a:ext cx="2001825"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4" name="Plassholder for tekst 11">
            <a:extLst>
              <a:ext uri="{FF2B5EF4-FFF2-40B4-BE49-F238E27FC236}">
                <a16:creationId xmlns:a16="http://schemas.microsoft.com/office/drawing/2014/main" id="{7938D1A1-27CA-424B-B6B1-A7F08C21006E}"/>
              </a:ext>
            </a:extLst>
          </p:cNvPr>
          <p:cNvSpPr>
            <a:spLocks noGrp="1"/>
          </p:cNvSpPr>
          <p:nvPr>
            <p:ph type="body" sz="quarter" idx="45" hasCustomPrompt="1"/>
          </p:nvPr>
        </p:nvSpPr>
        <p:spPr>
          <a:xfrm>
            <a:off x="2897058" y="3288243"/>
            <a:ext cx="2001825"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5" name="Plassholder for tekst 11">
            <a:extLst>
              <a:ext uri="{FF2B5EF4-FFF2-40B4-BE49-F238E27FC236}">
                <a16:creationId xmlns:a16="http://schemas.microsoft.com/office/drawing/2014/main" id="{4F8C3D84-17DA-4004-8CF5-2D3025969E89}"/>
              </a:ext>
            </a:extLst>
          </p:cNvPr>
          <p:cNvSpPr>
            <a:spLocks noGrp="1"/>
          </p:cNvSpPr>
          <p:nvPr>
            <p:ph type="body" sz="quarter" idx="46" hasCustomPrompt="1"/>
          </p:nvPr>
        </p:nvSpPr>
        <p:spPr>
          <a:xfrm>
            <a:off x="5074097" y="3288243"/>
            <a:ext cx="2001825" cy="404187"/>
          </a:xfrm>
        </p:spPr>
        <p:txBody>
          <a:bodyPr anchor="t" anchorCtr="0">
            <a:normAutofit/>
          </a:bodyPr>
          <a:lstStyle>
            <a:lvl1pPr marL="0" marR="0" indent="0" algn="l" defTabSz="1219170" rtl="0" eaLnBrk="1" fontAlgn="auto" latinLnBrk="0" hangingPunct="1">
              <a:lnSpc>
                <a:spcPct val="100000"/>
              </a:lnSpc>
              <a:spcBef>
                <a:spcPts val="1333"/>
              </a:spcBef>
              <a:spcAft>
                <a:spcPts val="0"/>
              </a:spcAft>
              <a:buClrTx/>
              <a:buSzTx/>
              <a:buFont typeface="Arial"/>
              <a:buNone/>
              <a:tabLst/>
              <a:defRPr sz="1067">
                <a:solidFill>
                  <a:schemeClr val="bg1"/>
                </a:solidFill>
              </a:defRPr>
            </a:lvl1pPr>
          </a:lstStyle>
          <a:p>
            <a:pPr marL="0" marR="0" lvl="0" indent="0" algn="l" defTabSz="1219170" rtl="0" eaLnBrk="1" fontAlgn="auto" latinLnBrk="0" hangingPunct="1">
              <a:lnSpc>
                <a:spcPct val="100000"/>
              </a:lnSpc>
              <a:spcBef>
                <a:spcPts val="1333"/>
              </a:spcBef>
              <a:spcAft>
                <a:spcPts val="0"/>
              </a:spcAft>
              <a:buClrTx/>
              <a:buSzTx/>
              <a:buFont typeface="Arial"/>
              <a:buNone/>
              <a:tabLst/>
              <a:defRPr/>
            </a:pPr>
            <a:r>
              <a:rPr lang="nb-NO" dirty="0"/>
              <a:t>Klikk for å redigere beskrivelse, kilde etc.</a:t>
            </a:r>
          </a:p>
          <a:p>
            <a:pPr lvl="0"/>
            <a:endParaRPr lang="nb-NO" dirty="0"/>
          </a:p>
        </p:txBody>
      </p:sp>
      <p:sp>
        <p:nvSpPr>
          <p:cNvPr id="66" name="Plassholder for tekst 11">
            <a:extLst>
              <a:ext uri="{FF2B5EF4-FFF2-40B4-BE49-F238E27FC236}">
                <a16:creationId xmlns:a16="http://schemas.microsoft.com/office/drawing/2014/main" id="{4811FB6D-2546-49C9-83A5-B7639F2F9AC2}"/>
              </a:ext>
            </a:extLst>
          </p:cNvPr>
          <p:cNvSpPr>
            <a:spLocks noGrp="1"/>
          </p:cNvSpPr>
          <p:nvPr>
            <p:ph type="body" sz="quarter" idx="47" hasCustomPrompt="1"/>
          </p:nvPr>
        </p:nvSpPr>
        <p:spPr>
          <a:xfrm>
            <a:off x="7250669" y="3288243"/>
            <a:ext cx="2001825"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7" name="Plassholder for tekst 11">
            <a:extLst>
              <a:ext uri="{FF2B5EF4-FFF2-40B4-BE49-F238E27FC236}">
                <a16:creationId xmlns:a16="http://schemas.microsoft.com/office/drawing/2014/main" id="{77F502D1-3164-4C8A-A4D1-F548E74795C8}"/>
              </a:ext>
            </a:extLst>
          </p:cNvPr>
          <p:cNvSpPr>
            <a:spLocks noGrp="1"/>
          </p:cNvSpPr>
          <p:nvPr>
            <p:ph type="body" sz="quarter" idx="48" hasCustomPrompt="1"/>
          </p:nvPr>
        </p:nvSpPr>
        <p:spPr>
          <a:xfrm>
            <a:off x="9427241" y="3288243"/>
            <a:ext cx="2001824"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8" name="Plassholder for tekst 11">
            <a:extLst>
              <a:ext uri="{FF2B5EF4-FFF2-40B4-BE49-F238E27FC236}">
                <a16:creationId xmlns:a16="http://schemas.microsoft.com/office/drawing/2014/main" id="{33D4A4A1-AE9C-42EE-8C13-967B788E6F65}"/>
              </a:ext>
            </a:extLst>
          </p:cNvPr>
          <p:cNvSpPr>
            <a:spLocks noGrp="1"/>
          </p:cNvSpPr>
          <p:nvPr>
            <p:ph type="body" sz="quarter" idx="54" hasCustomPrompt="1"/>
          </p:nvPr>
        </p:nvSpPr>
        <p:spPr>
          <a:xfrm>
            <a:off x="719668" y="5927053"/>
            <a:ext cx="2014496"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69" name="Plassholder for tekst 11">
            <a:extLst>
              <a:ext uri="{FF2B5EF4-FFF2-40B4-BE49-F238E27FC236}">
                <a16:creationId xmlns:a16="http://schemas.microsoft.com/office/drawing/2014/main" id="{243FDC07-3644-4502-BCF6-826ED6AE4A15}"/>
              </a:ext>
            </a:extLst>
          </p:cNvPr>
          <p:cNvSpPr>
            <a:spLocks noGrp="1"/>
          </p:cNvSpPr>
          <p:nvPr>
            <p:ph type="body" sz="quarter" idx="55" hasCustomPrompt="1"/>
          </p:nvPr>
        </p:nvSpPr>
        <p:spPr>
          <a:xfrm>
            <a:off x="2897058" y="5927053"/>
            <a:ext cx="2010764"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70" name="Plassholder for tekst 11">
            <a:extLst>
              <a:ext uri="{FF2B5EF4-FFF2-40B4-BE49-F238E27FC236}">
                <a16:creationId xmlns:a16="http://schemas.microsoft.com/office/drawing/2014/main" id="{7D0D08C8-DB07-44E1-8E79-5E858BF09F18}"/>
              </a:ext>
            </a:extLst>
          </p:cNvPr>
          <p:cNvSpPr>
            <a:spLocks noGrp="1"/>
          </p:cNvSpPr>
          <p:nvPr>
            <p:ph type="body" sz="quarter" idx="56" hasCustomPrompt="1"/>
          </p:nvPr>
        </p:nvSpPr>
        <p:spPr>
          <a:xfrm>
            <a:off x="5082568" y="5927053"/>
            <a:ext cx="1993355"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71" name="Plassholder for tekst 11">
            <a:extLst>
              <a:ext uri="{FF2B5EF4-FFF2-40B4-BE49-F238E27FC236}">
                <a16:creationId xmlns:a16="http://schemas.microsoft.com/office/drawing/2014/main" id="{D66FA2B3-5147-4725-BE5D-4DB4C21A6141}"/>
              </a:ext>
            </a:extLst>
          </p:cNvPr>
          <p:cNvSpPr>
            <a:spLocks noGrp="1"/>
          </p:cNvSpPr>
          <p:nvPr>
            <p:ph type="body" sz="quarter" idx="57" hasCustomPrompt="1"/>
          </p:nvPr>
        </p:nvSpPr>
        <p:spPr>
          <a:xfrm>
            <a:off x="7250669" y="5927053"/>
            <a:ext cx="2001824"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72" name="Plassholder for tekst 11">
            <a:extLst>
              <a:ext uri="{FF2B5EF4-FFF2-40B4-BE49-F238E27FC236}">
                <a16:creationId xmlns:a16="http://schemas.microsoft.com/office/drawing/2014/main" id="{F8C51328-FA48-4922-BE11-3C5B0B0A8A6B}"/>
              </a:ext>
            </a:extLst>
          </p:cNvPr>
          <p:cNvSpPr>
            <a:spLocks noGrp="1"/>
          </p:cNvSpPr>
          <p:nvPr>
            <p:ph type="body" sz="quarter" idx="58" hasCustomPrompt="1"/>
          </p:nvPr>
        </p:nvSpPr>
        <p:spPr>
          <a:xfrm>
            <a:off x="9427240" y="5927053"/>
            <a:ext cx="2001824" cy="404187"/>
          </a:xfrm>
        </p:spPr>
        <p:txBody>
          <a:bodyPr anchor="t" anchorCtr="0">
            <a:normAutofit/>
          </a:bodyPr>
          <a:lstStyle>
            <a:lvl1pPr marL="0" indent="0">
              <a:buNone/>
              <a:defRPr sz="1067">
                <a:solidFill>
                  <a:schemeClr val="bg1"/>
                </a:solidFill>
              </a:defRPr>
            </a:lvl1pPr>
          </a:lstStyle>
          <a:p>
            <a:pPr lvl="0"/>
            <a:r>
              <a:rPr lang="nb-NO" dirty="0"/>
              <a:t>Klikk for å redigere beskrivelse, kilde etc.</a:t>
            </a:r>
          </a:p>
        </p:txBody>
      </p:sp>
      <p:sp>
        <p:nvSpPr>
          <p:cNvPr id="73" name="Rektangel 72">
            <a:extLst>
              <a:ext uri="{FF2B5EF4-FFF2-40B4-BE49-F238E27FC236}">
                <a16:creationId xmlns:a16="http://schemas.microsoft.com/office/drawing/2014/main" id="{0941FD5A-518E-4629-B322-F6FFEA62C885}"/>
              </a:ext>
            </a:extLst>
          </p:cNvPr>
          <p:cNvSpPr/>
          <p:nvPr userDrawn="1"/>
        </p:nvSpPr>
        <p:spPr>
          <a:xfrm>
            <a:off x="720020"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4" name="Rektangel 73">
            <a:extLst>
              <a:ext uri="{FF2B5EF4-FFF2-40B4-BE49-F238E27FC236}">
                <a16:creationId xmlns:a16="http://schemas.microsoft.com/office/drawing/2014/main" id="{3654D1DC-7486-4044-94F4-D73E0EB55344}"/>
              </a:ext>
            </a:extLst>
          </p:cNvPr>
          <p:cNvSpPr/>
          <p:nvPr userDrawn="1"/>
        </p:nvSpPr>
        <p:spPr>
          <a:xfrm>
            <a:off x="2897058"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5" name="Rektangel 74">
            <a:extLst>
              <a:ext uri="{FF2B5EF4-FFF2-40B4-BE49-F238E27FC236}">
                <a16:creationId xmlns:a16="http://schemas.microsoft.com/office/drawing/2014/main" id="{4BC125F5-2A4E-4769-A5C2-D91C11367976}"/>
              </a:ext>
            </a:extLst>
          </p:cNvPr>
          <p:cNvSpPr/>
          <p:nvPr userDrawn="1"/>
        </p:nvSpPr>
        <p:spPr>
          <a:xfrm>
            <a:off x="5074097"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6" name="Rektangel 75">
            <a:extLst>
              <a:ext uri="{FF2B5EF4-FFF2-40B4-BE49-F238E27FC236}">
                <a16:creationId xmlns:a16="http://schemas.microsoft.com/office/drawing/2014/main" id="{B61072BA-638B-42AC-84C2-91D1BB7F725E}"/>
              </a:ext>
            </a:extLst>
          </p:cNvPr>
          <p:cNvSpPr/>
          <p:nvPr userDrawn="1"/>
        </p:nvSpPr>
        <p:spPr>
          <a:xfrm>
            <a:off x="7250669"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7" name="Rektangel 76">
            <a:extLst>
              <a:ext uri="{FF2B5EF4-FFF2-40B4-BE49-F238E27FC236}">
                <a16:creationId xmlns:a16="http://schemas.microsoft.com/office/drawing/2014/main" id="{2FF42558-6CEE-4804-A76D-BD0DF0D2E23D}"/>
              </a:ext>
            </a:extLst>
          </p:cNvPr>
          <p:cNvSpPr/>
          <p:nvPr userDrawn="1"/>
        </p:nvSpPr>
        <p:spPr>
          <a:xfrm>
            <a:off x="9428176" y="375624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33"/>
          </a:p>
        </p:txBody>
      </p:sp>
      <p:sp>
        <p:nvSpPr>
          <p:cNvPr id="78" name="Plassholder for bilde 9">
            <a:extLst>
              <a:ext uri="{FF2B5EF4-FFF2-40B4-BE49-F238E27FC236}">
                <a16:creationId xmlns:a16="http://schemas.microsoft.com/office/drawing/2014/main" id="{612A5165-E8FB-4B4E-9E99-F1CEDC21C1B3}"/>
              </a:ext>
            </a:extLst>
          </p:cNvPr>
          <p:cNvSpPr>
            <a:spLocks noGrp="1"/>
          </p:cNvSpPr>
          <p:nvPr>
            <p:ph type="pic" sz="quarter" idx="59"/>
          </p:nvPr>
        </p:nvSpPr>
        <p:spPr>
          <a:xfrm>
            <a:off x="9504249"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79" name="Plassholder for bilde 9">
            <a:extLst>
              <a:ext uri="{FF2B5EF4-FFF2-40B4-BE49-F238E27FC236}">
                <a16:creationId xmlns:a16="http://schemas.microsoft.com/office/drawing/2014/main" id="{0FECB027-4DA7-4674-A5C1-F369EEC814A0}"/>
              </a:ext>
            </a:extLst>
          </p:cNvPr>
          <p:cNvSpPr>
            <a:spLocks noGrp="1"/>
          </p:cNvSpPr>
          <p:nvPr>
            <p:ph type="pic" sz="quarter" idx="60"/>
          </p:nvPr>
        </p:nvSpPr>
        <p:spPr>
          <a:xfrm>
            <a:off x="7326274"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80" name="Plassholder for bilde 9">
            <a:extLst>
              <a:ext uri="{FF2B5EF4-FFF2-40B4-BE49-F238E27FC236}">
                <a16:creationId xmlns:a16="http://schemas.microsoft.com/office/drawing/2014/main" id="{5A7EB79C-A4A6-46B6-825C-C5D6CE3BFA60}"/>
              </a:ext>
            </a:extLst>
          </p:cNvPr>
          <p:cNvSpPr>
            <a:spLocks noGrp="1"/>
          </p:cNvSpPr>
          <p:nvPr>
            <p:ph type="pic" sz="quarter" idx="61"/>
          </p:nvPr>
        </p:nvSpPr>
        <p:spPr>
          <a:xfrm>
            <a:off x="5150171"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81" name="Plassholder for bilde 9">
            <a:extLst>
              <a:ext uri="{FF2B5EF4-FFF2-40B4-BE49-F238E27FC236}">
                <a16:creationId xmlns:a16="http://schemas.microsoft.com/office/drawing/2014/main" id="{97783FFC-91F0-4E88-937A-CDDC9512620F}"/>
              </a:ext>
            </a:extLst>
          </p:cNvPr>
          <p:cNvSpPr>
            <a:spLocks noGrp="1"/>
          </p:cNvSpPr>
          <p:nvPr>
            <p:ph type="pic" sz="quarter" idx="62"/>
          </p:nvPr>
        </p:nvSpPr>
        <p:spPr>
          <a:xfrm>
            <a:off x="2974581" y="3826591"/>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82" name="Plassholder for bilde 9">
            <a:extLst>
              <a:ext uri="{FF2B5EF4-FFF2-40B4-BE49-F238E27FC236}">
                <a16:creationId xmlns:a16="http://schemas.microsoft.com/office/drawing/2014/main" id="{DA6A980D-4125-4851-A900-1120C2F875D1}"/>
              </a:ext>
            </a:extLst>
          </p:cNvPr>
          <p:cNvSpPr>
            <a:spLocks noGrp="1"/>
          </p:cNvSpPr>
          <p:nvPr>
            <p:ph type="pic" sz="quarter" idx="63"/>
          </p:nvPr>
        </p:nvSpPr>
        <p:spPr>
          <a:xfrm>
            <a:off x="796093" y="3825030"/>
            <a:ext cx="1849675" cy="1915092"/>
          </a:xfrm>
          <a:solidFill>
            <a:schemeClr val="bg2"/>
          </a:solidFill>
          <a:ln w="57150">
            <a:noFill/>
            <a:miter lim="800000"/>
          </a:ln>
          <a:effectLst/>
        </p:spPr>
        <p:txBody>
          <a:bodyPr>
            <a:normAutofit/>
          </a:bodyPr>
          <a:lstStyle>
            <a:lvl1pPr marL="0" indent="0">
              <a:buNone/>
              <a:defRPr sz="1600"/>
            </a:lvl1pPr>
          </a:lstStyle>
          <a:p>
            <a:r>
              <a:rPr lang="nb-NO"/>
              <a:t>Klikk på ikonet for å legge til et bilde</a:t>
            </a:r>
            <a:endParaRPr lang="en-GB" dirty="0"/>
          </a:p>
        </p:txBody>
      </p:sp>
      <p:sp>
        <p:nvSpPr>
          <p:cNvPr id="83" name="Plassholder for bunntekst 4">
            <a:extLst>
              <a:ext uri="{FF2B5EF4-FFF2-40B4-BE49-F238E27FC236}">
                <a16:creationId xmlns:a16="http://schemas.microsoft.com/office/drawing/2014/main" id="{205B9FFF-08EC-4FB4-8391-7678393E908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84" name="Plassholder for lysbildenummer 5">
            <a:extLst>
              <a:ext uri="{FF2B5EF4-FFF2-40B4-BE49-F238E27FC236}">
                <a16:creationId xmlns:a16="http://schemas.microsoft.com/office/drawing/2014/main" id="{9B1DA50C-D45D-4799-8E60-F862F468799E}"/>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85" name="Plassholder for dato 3">
            <a:extLst>
              <a:ext uri="{FF2B5EF4-FFF2-40B4-BE49-F238E27FC236}">
                <a16:creationId xmlns:a16="http://schemas.microsoft.com/office/drawing/2014/main" id="{70AD4505-FE9F-4B3C-B66E-2A685BCF8A7D}"/>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75987329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3" name="Plassholder for media 2"/>
          <p:cNvSpPr>
            <a:spLocks noGrp="1"/>
          </p:cNvSpPr>
          <p:nvPr>
            <p:ph type="media" sz="quarter" idx="13" hasCustomPrompt="1"/>
          </p:nvPr>
        </p:nvSpPr>
        <p:spPr>
          <a:xfrm>
            <a:off x="0" y="0"/>
            <a:ext cx="12192000" cy="6858000"/>
          </a:xfrm>
        </p:spPr>
        <p:txBody>
          <a:bodyPr anchor="ctr" anchorCtr="0"/>
          <a:lstStyle>
            <a:lvl1pPr marL="0" indent="0" algn="ctr">
              <a:buNone/>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film</a:t>
            </a:r>
          </a:p>
        </p:txBody>
      </p:sp>
      <p:sp>
        <p:nvSpPr>
          <p:cNvPr id="6" name="Plassholder for bunntekst 4">
            <a:extLst>
              <a:ext uri="{FF2B5EF4-FFF2-40B4-BE49-F238E27FC236}">
                <a16:creationId xmlns:a16="http://schemas.microsoft.com/office/drawing/2014/main" id="{AE890682-9374-47D8-BC11-938097F45B46}"/>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13714E3A-0AF4-402D-BA92-0167EF62D056}"/>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DFB01EB5-942B-4F71-B031-E2DE5AC5154B}"/>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63709240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Tilleggsfoil">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432176F-78DF-46F6-A156-2D202EE6EDA2}"/>
              </a:ext>
            </a:extLst>
          </p:cNvPr>
          <p:cNvSpPr/>
          <p:nvPr userDrawn="1"/>
        </p:nvSpPr>
        <p:spPr>
          <a:xfrm flipV="1">
            <a:off x="0" y="-3"/>
            <a:ext cx="12192000" cy="2246701"/>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nb-NO" sz="2533"/>
          </a:p>
        </p:txBody>
      </p:sp>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488015" y="3045001"/>
            <a:ext cx="9210340" cy="2042792"/>
          </a:xfrm>
        </p:spPr>
        <p:txBody>
          <a:bodyPr anchor="b" anchorCtr="0">
            <a:normAutofit/>
          </a:bodyPr>
          <a:lstStyle>
            <a:lvl1pPr marL="0" indent="0" algn="ctr">
              <a:lnSpc>
                <a:spcPct val="100000"/>
              </a:lnSpc>
              <a:buNone/>
              <a:defRPr sz="2667" b="1">
                <a:solidFill>
                  <a:schemeClr val="bg1"/>
                </a:solidFill>
              </a:defRPr>
            </a:lvl1pPr>
          </a:lstStyle>
          <a:p>
            <a:pPr lvl="0"/>
            <a:r>
              <a:rPr lang="nb-NO" dirty="0"/>
              <a:t>Rediger for å legge til tekst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488016" y="5378080"/>
            <a:ext cx="9215969" cy="325469"/>
          </a:xfrm>
        </p:spPr>
        <p:txBody>
          <a:bodyPr>
            <a:normAutofit/>
          </a:bodyPr>
          <a:lstStyle>
            <a:lvl1pPr marL="0" indent="0" algn="ctr">
              <a:buNone/>
              <a:defRPr sz="1467">
                <a:solidFill>
                  <a:schemeClr val="accent2"/>
                </a:solidFill>
              </a:defRPr>
            </a:lvl1pPr>
          </a:lstStyle>
          <a:p>
            <a:pPr lvl="0"/>
            <a:r>
              <a:rPr lang="nb-NO" dirty="0"/>
              <a:t>Rediger for å legge tekst</a:t>
            </a:r>
            <a:endParaRPr lang="en-GB" dirty="0"/>
          </a:p>
        </p:txBody>
      </p:sp>
      <p:pic>
        <p:nvPicPr>
          <p:cNvPr id="6" name="Bilde 5">
            <a:extLst>
              <a:ext uri="{FF2B5EF4-FFF2-40B4-BE49-F238E27FC236}">
                <a16:creationId xmlns:a16="http://schemas.microsoft.com/office/drawing/2014/main" id="{924879C0-581D-4D6F-BE89-C5A22CA505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26741" y="726440"/>
            <a:ext cx="745863" cy="983907"/>
          </a:xfrm>
          <a:prstGeom prst="rect">
            <a:avLst/>
          </a:prstGeom>
        </p:spPr>
      </p:pic>
      <p:pic>
        <p:nvPicPr>
          <p:cNvPr id="21" name="Bilde 20">
            <a:extLst>
              <a:ext uri="{FF2B5EF4-FFF2-40B4-BE49-F238E27FC236}">
                <a16:creationId xmlns:a16="http://schemas.microsoft.com/office/drawing/2014/main" id="{A171963C-6E3E-4428-AA22-977118FA9243}"/>
              </a:ext>
            </a:extLst>
          </p:cNvPr>
          <p:cNvPicPr>
            <a:picLocks noChangeAspect="1"/>
          </p:cNvPicPr>
          <p:nvPr userDrawn="1"/>
        </p:nvPicPr>
        <p:blipFill>
          <a:blip r:embed="rId3"/>
          <a:stretch>
            <a:fillRect/>
          </a:stretch>
        </p:blipFill>
        <p:spPr>
          <a:xfrm>
            <a:off x="0" y="2170580"/>
            <a:ext cx="12192000" cy="76121"/>
          </a:xfrm>
          <a:prstGeom prst="rect">
            <a:avLst/>
          </a:prstGeom>
        </p:spPr>
      </p:pic>
    </p:spTree>
    <p:extLst>
      <p:ext uri="{BB962C8B-B14F-4D97-AF65-F5344CB8AC3E}">
        <p14:creationId xmlns:p14="http://schemas.microsoft.com/office/powerpoint/2010/main" val="421201456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829128" y="1265768"/>
            <a:ext cx="8601152" cy="4503833"/>
          </a:xfrm>
        </p:spPr>
        <p:txBody>
          <a:bodyPr anchor="ctr" anchorCtr="0">
            <a:normAutofit/>
          </a:bodyPr>
          <a:lstStyle>
            <a:lvl1pPr marL="0" indent="0" algn="ctr">
              <a:lnSpc>
                <a:spcPct val="100000"/>
              </a:lnSpc>
              <a:buNone/>
              <a:defRPr sz="3200" b="1">
                <a:solidFill>
                  <a:schemeClr val="bg1"/>
                </a:solidFill>
              </a:defRPr>
            </a:lvl1pPr>
          </a:lstStyle>
          <a:p>
            <a:pPr lvl="0"/>
            <a:r>
              <a:rPr lang="nb-NO" dirty="0"/>
              <a:t>Rediger for å legge til tekst</a:t>
            </a:r>
            <a:endParaRPr lang="en-GB" dirty="0"/>
          </a:p>
        </p:txBody>
      </p:sp>
      <p:pic>
        <p:nvPicPr>
          <p:cNvPr id="8" name="Bilde 7" descr="Logo">
            <a:extLst>
              <a:ext uri="{FF2B5EF4-FFF2-40B4-BE49-F238E27FC236}">
                <a16:creationId xmlns:a16="http://schemas.microsoft.com/office/drawing/2014/main" id="{BE9B05DC-3478-47E8-B847-2DC455FCCDB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7666" y="297713"/>
            <a:ext cx="1602989" cy="449885"/>
          </a:xfrm>
          <a:prstGeom prst="rect">
            <a:avLst/>
          </a:prstGeom>
        </p:spPr>
      </p:pic>
      <p:sp>
        <p:nvSpPr>
          <p:cNvPr id="13" name="Plassholder for bunntekst 4">
            <a:extLst>
              <a:ext uri="{FF2B5EF4-FFF2-40B4-BE49-F238E27FC236}">
                <a16:creationId xmlns:a16="http://schemas.microsoft.com/office/drawing/2014/main" id="{42677EDD-5222-423C-A5E4-B9D7117745A4}"/>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996B0D28-FEBF-4C2A-9CB9-334C67655BD1}"/>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AF502350-D9B3-43B9-90B1-537F0F6E3099}"/>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pic>
        <p:nvPicPr>
          <p:cNvPr id="7" name="Bilde 6">
            <a:extLst>
              <a:ext uri="{FF2B5EF4-FFF2-40B4-BE49-F238E27FC236}">
                <a16:creationId xmlns:a16="http://schemas.microsoft.com/office/drawing/2014/main" id="{C1A4BD5B-6D73-4961-BCFD-C10702B47325}"/>
              </a:ext>
            </a:extLst>
          </p:cNvPr>
          <p:cNvPicPr>
            <a:picLocks noChangeAspect="1"/>
          </p:cNvPicPr>
          <p:nvPr userDrawn="1"/>
        </p:nvPicPr>
        <p:blipFill>
          <a:blip r:embed="rId3"/>
          <a:stretch>
            <a:fillRect/>
          </a:stretch>
        </p:blipFill>
        <p:spPr>
          <a:xfrm>
            <a:off x="0" y="1"/>
            <a:ext cx="12192000" cy="76121"/>
          </a:xfrm>
          <a:prstGeom prst="rect">
            <a:avLst/>
          </a:prstGeom>
        </p:spPr>
      </p:pic>
    </p:spTree>
    <p:extLst>
      <p:ext uri="{BB962C8B-B14F-4D97-AF65-F5344CB8AC3E}">
        <p14:creationId xmlns:p14="http://schemas.microsoft.com/office/powerpoint/2010/main" val="63892734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Pause / alternativ 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944003" y="2371310"/>
            <a:ext cx="6528329" cy="527724"/>
          </a:xfrm>
        </p:spPr>
        <p:txBody>
          <a:bodyPr>
            <a:normAutofit/>
          </a:bodyPr>
          <a:lstStyle>
            <a:lvl1pPr>
              <a:defRPr sz="2667">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4944005" y="3045001"/>
            <a:ext cx="6528329" cy="2552832"/>
          </a:xfrm>
        </p:spPr>
        <p:txBody>
          <a:bodyPr/>
          <a:lstStyle>
            <a:lvl1pPr marL="0" indent="0">
              <a:buNone/>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ltLang="nb-NO" dirty="0"/>
              <a:t>Denne siden kan du bruke som pauseside med viktig beskjeder om hvor lenge pausen varer, når du starter opp igjen osv. Du kan også informere om trådløst nett. Evt. bruker du denne siden som en avsluttende side med takk for oppmerksomheten, kontaktinformasjon. E-post osv.</a:t>
            </a:r>
          </a:p>
        </p:txBody>
      </p:sp>
      <p:pic>
        <p:nvPicPr>
          <p:cNvPr id="9" name="Bilde 8">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30695" y="3233421"/>
            <a:ext cx="2277315" cy="639137"/>
          </a:xfrm>
          <a:prstGeom prst="rect">
            <a:avLst/>
          </a:prstGeom>
        </p:spPr>
      </p:pic>
      <p:cxnSp>
        <p:nvCxnSpPr>
          <p:cNvPr id="8" name="Straight Connector 8">
            <a:extLst>
              <a:ext uri="{FF2B5EF4-FFF2-40B4-BE49-F238E27FC236}">
                <a16:creationId xmlns:a16="http://schemas.microsoft.com/office/drawing/2014/main" id="{B0F6F580-CC88-479D-B319-8097CC735799}"/>
              </a:ext>
            </a:extLst>
          </p:cNvPr>
          <p:cNvCxnSpPr>
            <a:cxnSpLocks/>
          </p:cNvCxnSpPr>
          <p:nvPr userDrawn="1"/>
        </p:nvCxnSpPr>
        <p:spPr>
          <a:xfrm>
            <a:off x="4176007" y="1826364"/>
            <a:ext cx="0" cy="3905869"/>
          </a:xfrm>
          <a:prstGeom prst="line">
            <a:avLst/>
          </a:prstGeom>
          <a:ln w="6350">
            <a:solidFill>
              <a:srgbClr val="FFE400"/>
            </a:solidFill>
          </a:ln>
          <a:effectLst/>
        </p:spPr>
        <p:style>
          <a:lnRef idx="2">
            <a:schemeClr val="accent1"/>
          </a:lnRef>
          <a:fillRef idx="0">
            <a:schemeClr val="accent1"/>
          </a:fillRef>
          <a:effectRef idx="1">
            <a:schemeClr val="accent1"/>
          </a:effectRef>
          <a:fontRef idx="minor">
            <a:schemeClr val="tx1"/>
          </a:fontRef>
        </p:style>
      </p:cxnSp>
      <p:sp>
        <p:nvSpPr>
          <p:cNvPr id="14" name="Plassholder for bunntekst 4">
            <a:extLst>
              <a:ext uri="{FF2B5EF4-FFF2-40B4-BE49-F238E27FC236}">
                <a16:creationId xmlns:a16="http://schemas.microsoft.com/office/drawing/2014/main" id="{98B78981-75A6-4C6F-A4FA-88A751697149}"/>
              </a:ext>
            </a:extLst>
          </p:cNvPr>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ADDC8A70-C22D-400D-BEDF-75722DA64DA9}"/>
              </a:ext>
            </a:extLst>
          </p:cNvPr>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CE6989DC-6A17-40A8-9632-FE39F461854E}"/>
              </a:ext>
            </a:extLst>
          </p:cNvPr>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solidFill>
                  <a:schemeClr val="bg1"/>
                </a:solidFill>
                <a:latin typeface="Verdana" charset="0"/>
                <a:ea typeface="Verdana" charset="0"/>
                <a:cs typeface="Verdana" charset="0"/>
              </a:defRPr>
            </a:lvl1pPr>
          </a:lstStyle>
          <a:p>
            <a:endParaRPr lang="en-GB" dirty="0"/>
          </a:p>
        </p:txBody>
      </p:sp>
      <p:pic>
        <p:nvPicPr>
          <p:cNvPr id="10" name="Bilde 9">
            <a:extLst>
              <a:ext uri="{FF2B5EF4-FFF2-40B4-BE49-F238E27FC236}">
                <a16:creationId xmlns:a16="http://schemas.microsoft.com/office/drawing/2014/main" id="{DCB03936-E616-4DFF-9EAB-A18CD923EBC8}"/>
              </a:ext>
            </a:extLst>
          </p:cNvPr>
          <p:cNvPicPr>
            <a:picLocks noChangeAspect="1"/>
          </p:cNvPicPr>
          <p:nvPr userDrawn="1"/>
        </p:nvPicPr>
        <p:blipFill>
          <a:blip r:embed="rId3"/>
          <a:stretch>
            <a:fillRect/>
          </a:stretch>
        </p:blipFill>
        <p:spPr>
          <a:xfrm>
            <a:off x="0" y="1"/>
            <a:ext cx="12192000" cy="76121"/>
          </a:xfrm>
          <a:prstGeom prst="rect">
            <a:avLst/>
          </a:prstGeom>
        </p:spPr>
      </p:pic>
    </p:spTree>
    <p:extLst>
      <p:ext uri="{BB962C8B-B14F-4D97-AF65-F5344CB8AC3E}">
        <p14:creationId xmlns:p14="http://schemas.microsoft.com/office/powerpoint/2010/main" val="327452067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84D3EDE-DF88-4033-9154-18ECE7888B14}"/>
              </a:ext>
            </a:extLst>
          </p:cNvPr>
          <p:cNvSpPr>
            <a:spLocks noGrp="1"/>
          </p:cNvSpPr>
          <p:nvPr>
            <p:ph type="dt" sz="half" idx="10"/>
          </p:nvPr>
        </p:nvSpPr>
        <p:spPr/>
        <p:txBody>
          <a:bodyPr/>
          <a:lstStyle>
            <a:lvl1pPr>
              <a:defRPr/>
            </a:lvl1pPr>
          </a:lstStyle>
          <a:p>
            <a:endParaRPr lang="en-US" altLang="nb-NO"/>
          </a:p>
        </p:txBody>
      </p:sp>
      <p:sp>
        <p:nvSpPr>
          <p:cNvPr id="3" name="Plassholder for bunntekst 2">
            <a:extLst>
              <a:ext uri="{FF2B5EF4-FFF2-40B4-BE49-F238E27FC236}">
                <a16:creationId xmlns:a16="http://schemas.microsoft.com/office/drawing/2014/main" id="{0218F08C-D3E5-4174-AFB2-D675A30C2D95}"/>
              </a:ext>
            </a:extLst>
          </p:cNvPr>
          <p:cNvSpPr>
            <a:spLocks noGrp="1"/>
          </p:cNvSpPr>
          <p:nvPr>
            <p:ph type="ftr" sz="quarter" idx="11"/>
          </p:nvPr>
        </p:nvSpPr>
        <p:spPr/>
        <p:txBody>
          <a:bodyPr/>
          <a:lstStyle>
            <a:lvl1pPr>
              <a:defRPr/>
            </a:lvl1pPr>
          </a:lstStyle>
          <a:p>
            <a:endParaRPr lang="en-US" altLang="nb-NO"/>
          </a:p>
        </p:txBody>
      </p:sp>
      <p:sp>
        <p:nvSpPr>
          <p:cNvPr id="4" name="Plassholder for lysbildenummer 3">
            <a:extLst>
              <a:ext uri="{FF2B5EF4-FFF2-40B4-BE49-F238E27FC236}">
                <a16:creationId xmlns:a16="http://schemas.microsoft.com/office/drawing/2014/main" id="{310B18F4-AA32-47E3-85AF-92B5BD25D42D}"/>
              </a:ext>
            </a:extLst>
          </p:cNvPr>
          <p:cNvSpPr>
            <a:spLocks noGrp="1"/>
          </p:cNvSpPr>
          <p:nvPr>
            <p:ph type="sldNum" sz="quarter" idx="12"/>
          </p:nvPr>
        </p:nvSpPr>
        <p:spPr/>
        <p:txBody>
          <a:bodyPr/>
          <a:lstStyle>
            <a:lvl1pPr>
              <a:defRPr/>
            </a:lvl1pPr>
          </a:lstStyle>
          <a:p>
            <a:fld id="{7F31EEC1-5791-4D14-B98C-AEE086C6C8E7}" type="slidenum">
              <a:rPr lang="en-US" altLang="nb-NO"/>
              <a:pPr/>
              <a:t>‹#›</a:t>
            </a:fld>
            <a:endParaRPr lang="en-US" altLang="nb-NO"/>
          </a:p>
        </p:txBody>
      </p:sp>
    </p:spTree>
    <p:extLst>
      <p:ext uri="{BB962C8B-B14F-4D97-AF65-F5344CB8AC3E}">
        <p14:creationId xmlns:p14="http://schemas.microsoft.com/office/powerpoint/2010/main" val="2337433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65"/>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67A2D3A-0A02-884A-AC73-4852A120D25F}"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14104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65"/>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8F0120A4-61FB-BF4C-87F0-F226CE47B461}"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3075122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65"/>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DD8E30F1-2BBE-114F-B9A2-CB0F96E1D0D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1534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0" y="3965965"/>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1E88BA2E-2DBE-B744-A24C-AC4D1A60ED4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0" name="Bild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858300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80"/>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65"/>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65"/>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9" y="3965965"/>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0884E792-41CA-FD4A-866C-85021233BD2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7103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900084" y="1265780"/>
            <a:ext cx="7291917" cy="2639809"/>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0"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1" y="3965965"/>
            <a:ext cx="2384051" cy="2390399"/>
          </a:xfrm>
          <a:solidFill>
            <a:schemeClr val="bg2"/>
          </a:solidFill>
        </p:spPr>
        <p:txBody>
          <a:bodyPr/>
          <a:lstStyle/>
          <a:p>
            <a:r>
              <a:rPr lang="nb-NO"/>
              <a:t>Klikk ikonet for å legge til et bilde</a:t>
            </a:r>
            <a:endParaRPr lang="en-GB"/>
          </a:p>
        </p:txBody>
      </p:sp>
      <p:sp>
        <p:nvSpPr>
          <p:cNvPr id="16" name="Plassholder for bilde 7"/>
          <p:cNvSpPr>
            <a:spLocks noGrp="1"/>
          </p:cNvSpPr>
          <p:nvPr>
            <p:ph type="pic" sz="quarter" idx="29"/>
          </p:nvPr>
        </p:nvSpPr>
        <p:spPr>
          <a:xfrm>
            <a:off x="2446927" y="3965965"/>
            <a:ext cx="4843676" cy="2390399"/>
          </a:xfrm>
          <a:solidFill>
            <a:schemeClr val="bg2"/>
          </a:solidFill>
        </p:spPr>
        <p:txBody>
          <a:bodyPr/>
          <a:lstStyle/>
          <a:p>
            <a:r>
              <a:rPr lang="nb-NO"/>
              <a:t>Klikk ikonet for å legge til et bilde</a:t>
            </a:r>
            <a:endParaRPr lang="en-GB"/>
          </a:p>
        </p:txBody>
      </p:sp>
      <p:sp>
        <p:nvSpPr>
          <p:cNvPr id="17" name="Plassholder for bilde 7"/>
          <p:cNvSpPr>
            <a:spLocks noGrp="1"/>
          </p:cNvSpPr>
          <p:nvPr>
            <p:ph type="pic" sz="quarter" idx="30"/>
          </p:nvPr>
        </p:nvSpPr>
        <p:spPr>
          <a:xfrm>
            <a:off x="7353479" y="3965965"/>
            <a:ext cx="4838524"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BE262B3-F810-F047-BF9C-A83B5C6C6239}"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13" name="Bilde 1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24896375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presseklipp (hvit)">
    <p:spTree>
      <p:nvGrpSpPr>
        <p:cNvPr id="1" name=""/>
        <p:cNvGrpSpPr/>
        <p:nvPr/>
      </p:nvGrpSpPr>
      <p:grpSpPr>
        <a:xfrm>
          <a:off x="0" y="0"/>
          <a:ext cx="0" cy="0"/>
          <a:chOff x="0" y="0"/>
          <a:chExt cx="0" cy="0"/>
        </a:xfrm>
      </p:grpSpPr>
      <p:sp>
        <p:nvSpPr>
          <p:cNvPr id="15" name="Rektangel 14"/>
          <p:cNvSpPr/>
          <p:nvPr userDrawn="1"/>
        </p:nvSpPr>
        <p:spPr>
          <a:xfrm>
            <a:off x="4384445" y="1265780"/>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16" name="Rektangel 15"/>
          <p:cNvSpPr/>
          <p:nvPr userDrawn="1"/>
        </p:nvSpPr>
        <p:spPr>
          <a:xfrm>
            <a:off x="8006877" y="1265780"/>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 name="Rektangel 1"/>
          <p:cNvSpPr/>
          <p:nvPr userDrawn="1"/>
        </p:nvSpPr>
        <p:spPr>
          <a:xfrm>
            <a:off x="762014" y="1265780"/>
            <a:ext cx="3423137" cy="3800009"/>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619C3AA9-6F54-7E4D-8E78-28E7FC38E784}"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3" y="5139468"/>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80699" y="5139468"/>
            <a:ext cx="3329836" cy="218017"/>
          </a:xfrm>
        </p:spPr>
        <p:txBody>
          <a:bodyPr anchor="t" anchorCtr="0">
            <a:normAutofit/>
          </a:bodyPr>
          <a:lstStyle>
            <a:lvl1pPr marL="0" indent="0">
              <a:buNone/>
              <a:defRPr sz="1100"/>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02243" y="5139468"/>
            <a:ext cx="3329836" cy="218017"/>
          </a:xfrm>
        </p:spPr>
        <p:txBody>
          <a:bodyPr anchor="t" anchorCtr="0">
            <a:normAutofit/>
          </a:bodyPr>
          <a:lstStyle>
            <a:lvl1pPr marL="0" indent="0">
              <a:buNone/>
              <a:defRPr sz="1100"/>
            </a:lvl1pPr>
          </a:lstStyle>
          <a:p>
            <a:pPr lvl="0"/>
            <a:r>
              <a:rPr lang="nb-NO" dirty="0"/>
              <a:t>Klikk for å </a:t>
            </a:r>
            <a:r>
              <a:rPr lang="nb-NO"/>
              <a:t>redigere kilde og dato</a:t>
            </a:r>
            <a:endParaRPr lang="nb-NO" dirty="0"/>
          </a:p>
        </p:txBody>
      </p:sp>
    </p:spTree>
    <p:extLst>
      <p:ext uri="{BB962C8B-B14F-4D97-AF65-F5344CB8AC3E}">
        <p14:creationId xmlns:p14="http://schemas.microsoft.com/office/powerpoint/2010/main" val="312932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 I forkant av kriminaliteten">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2" y="233476"/>
            <a:ext cx="1658161" cy="448093"/>
          </a:xfrm>
          <a:prstGeom prst="rect">
            <a:avLst/>
          </a:prstGeom>
        </p:spPr>
      </p:pic>
    </p:spTree>
    <p:extLst>
      <p:ext uri="{BB962C8B-B14F-4D97-AF65-F5344CB8AC3E}">
        <p14:creationId xmlns:p14="http://schemas.microsoft.com/office/powerpoint/2010/main" val="39710255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4384445" y="1265780"/>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16" name="Rektangel 15"/>
          <p:cNvSpPr/>
          <p:nvPr userDrawn="1"/>
        </p:nvSpPr>
        <p:spPr>
          <a:xfrm>
            <a:off x="8006877" y="1265780"/>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 name="Rektangel 1"/>
          <p:cNvSpPr/>
          <p:nvPr userDrawn="1"/>
        </p:nvSpPr>
        <p:spPr>
          <a:xfrm>
            <a:off x="762014" y="1265780"/>
            <a:ext cx="3423137" cy="3800009"/>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19C3AA9-6F54-7E4D-8E78-28E7FC38E784}"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10" name="Plassholder for bilde 9"/>
          <p:cNvSpPr>
            <a:spLocks noGrp="1"/>
          </p:cNvSpPr>
          <p:nvPr>
            <p:ph type="pic" sz="quarter" idx="13"/>
          </p:nvPr>
        </p:nvSpPr>
        <p:spPr>
          <a:xfrm>
            <a:off x="849360"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12" name="Plassholder for tekst 11"/>
          <p:cNvSpPr>
            <a:spLocks noGrp="1"/>
          </p:cNvSpPr>
          <p:nvPr>
            <p:ph type="body" sz="quarter" idx="14" hasCustomPrompt="1"/>
          </p:nvPr>
        </p:nvSpPr>
        <p:spPr>
          <a:xfrm>
            <a:off x="762003" y="5139468"/>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2" name="Plassholder for bilde 9"/>
          <p:cNvSpPr>
            <a:spLocks noGrp="1"/>
          </p:cNvSpPr>
          <p:nvPr>
            <p:ph type="pic" sz="quarter" idx="17"/>
          </p:nvPr>
        </p:nvSpPr>
        <p:spPr>
          <a:xfrm>
            <a:off x="4471791"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3" name="Plassholder for bilde 9"/>
          <p:cNvSpPr>
            <a:spLocks noGrp="1"/>
          </p:cNvSpPr>
          <p:nvPr>
            <p:ph type="pic" sz="quarter" idx="18"/>
          </p:nvPr>
        </p:nvSpPr>
        <p:spPr>
          <a:xfrm>
            <a:off x="8094223" y="1349496"/>
            <a:ext cx="3248416" cy="3632549"/>
          </a:xfrm>
          <a:solidFill>
            <a:schemeClr val="bg2"/>
          </a:solidFill>
          <a:ln w="63500">
            <a:noFill/>
            <a:miter lim="800000"/>
          </a:ln>
          <a:effectLst/>
        </p:spPr>
        <p:txBody>
          <a:bodyPr>
            <a:normAutofit/>
          </a:bodyPr>
          <a:lstStyle>
            <a:lvl1pPr>
              <a:defRPr sz="1600"/>
            </a:lvl1pPr>
          </a:lstStyle>
          <a:p>
            <a:r>
              <a:rPr lang="nb-NO"/>
              <a:t>Klikk ikonet for å legge til et bilde</a:t>
            </a:r>
            <a:endParaRPr lang="en-GB" dirty="0"/>
          </a:p>
        </p:txBody>
      </p:sp>
      <p:sp>
        <p:nvSpPr>
          <p:cNvPr id="24" name="Plassholder for tekst 11"/>
          <p:cNvSpPr>
            <a:spLocks noGrp="1"/>
          </p:cNvSpPr>
          <p:nvPr>
            <p:ph type="body" sz="quarter" idx="19" hasCustomPrompt="1"/>
          </p:nvPr>
        </p:nvSpPr>
        <p:spPr>
          <a:xfrm>
            <a:off x="4390375" y="5139468"/>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8031271" y="5139468"/>
            <a:ext cx="3329836" cy="21801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pic>
        <p:nvPicPr>
          <p:cNvPr id="14" name="Bild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8465398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 presseklipp (hvit)">
    <p:spTree>
      <p:nvGrpSpPr>
        <p:cNvPr id="1" name=""/>
        <p:cNvGrpSpPr/>
        <p:nvPr/>
      </p:nvGrpSpPr>
      <p:grpSpPr>
        <a:xfrm>
          <a:off x="0" y="0"/>
          <a:ext cx="0" cy="0"/>
          <a:chOff x="0" y="0"/>
          <a:chExt cx="0" cy="0"/>
        </a:xfrm>
      </p:grpSpPr>
      <p:sp>
        <p:nvSpPr>
          <p:cNvPr id="25" name="Rektangel 24"/>
          <p:cNvSpPr/>
          <p:nvPr userDrawn="1"/>
        </p:nvSpPr>
        <p:spPr>
          <a:xfrm>
            <a:off x="762014"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6" name="Rektangel 25"/>
          <p:cNvSpPr/>
          <p:nvPr userDrawn="1"/>
        </p:nvSpPr>
        <p:spPr>
          <a:xfrm>
            <a:off x="2928555"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Rektangel 26"/>
          <p:cNvSpPr/>
          <p:nvPr userDrawn="1"/>
        </p:nvSpPr>
        <p:spPr>
          <a:xfrm>
            <a:off x="5095102"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8" name="Rektangel 27"/>
          <p:cNvSpPr/>
          <p:nvPr userDrawn="1"/>
        </p:nvSpPr>
        <p:spPr>
          <a:xfrm>
            <a:off x="7261646"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9" name="Rektangel 28"/>
          <p:cNvSpPr/>
          <p:nvPr userDrawn="1"/>
        </p:nvSpPr>
        <p:spPr>
          <a:xfrm>
            <a:off x="9428189"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2880179D-ED92-684E-B424-49F973AC1C5E}"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5"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1"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25"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87"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90"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73"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70" y="3373325"/>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25"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87"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90"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73"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70" y="6012137"/>
            <a:ext cx="1905495" cy="404187"/>
          </a:xfrm>
        </p:spPr>
        <p:txBody>
          <a:bodyPr anchor="t" anchorCtr="0">
            <a:normAutofit/>
          </a:bodyPr>
          <a:lstStyle>
            <a:lvl1pPr marL="0" indent="0">
              <a:buNone/>
              <a:defRPr sz="1100"/>
            </a:lvl1pPr>
          </a:lstStyle>
          <a:p>
            <a:pPr lvl="0"/>
            <a:r>
              <a:rPr lang="nb-NO" dirty="0"/>
              <a:t>Klikk for å redigere kilde og dato</a:t>
            </a:r>
          </a:p>
        </p:txBody>
      </p:sp>
      <p:sp>
        <p:nvSpPr>
          <p:cNvPr id="30" name="Rektangel 29"/>
          <p:cNvSpPr/>
          <p:nvPr userDrawn="1"/>
        </p:nvSpPr>
        <p:spPr>
          <a:xfrm>
            <a:off x="762014"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1" name="Rektangel 30"/>
          <p:cNvSpPr/>
          <p:nvPr userDrawn="1"/>
        </p:nvSpPr>
        <p:spPr>
          <a:xfrm>
            <a:off x="2928555"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2" name="Rektangel 31"/>
          <p:cNvSpPr/>
          <p:nvPr userDrawn="1"/>
        </p:nvSpPr>
        <p:spPr>
          <a:xfrm>
            <a:off x="5095102"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7" name="Rektangel 46"/>
          <p:cNvSpPr/>
          <p:nvPr userDrawn="1"/>
        </p:nvSpPr>
        <p:spPr>
          <a:xfrm>
            <a:off x="7261646"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8" name="Rektangel 47"/>
          <p:cNvSpPr/>
          <p:nvPr userDrawn="1"/>
        </p:nvSpPr>
        <p:spPr>
          <a:xfrm>
            <a:off x="9428189"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5"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1"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Tree>
    <p:extLst>
      <p:ext uri="{BB962C8B-B14F-4D97-AF65-F5344CB8AC3E}">
        <p14:creationId xmlns:p14="http://schemas.microsoft.com/office/powerpoint/2010/main" val="1425080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5" name="Rektangel 24"/>
          <p:cNvSpPr/>
          <p:nvPr userDrawn="1"/>
        </p:nvSpPr>
        <p:spPr>
          <a:xfrm>
            <a:off x="762014"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6" name="Rektangel 25"/>
          <p:cNvSpPr/>
          <p:nvPr userDrawn="1"/>
        </p:nvSpPr>
        <p:spPr>
          <a:xfrm>
            <a:off x="2928555"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Rektangel 26"/>
          <p:cNvSpPr/>
          <p:nvPr userDrawn="1"/>
        </p:nvSpPr>
        <p:spPr>
          <a:xfrm>
            <a:off x="5095102"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8" name="Rektangel 27"/>
          <p:cNvSpPr/>
          <p:nvPr userDrawn="1"/>
        </p:nvSpPr>
        <p:spPr>
          <a:xfrm>
            <a:off x="7261646"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9" name="Rektangel 28"/>
          <p:cNvSpPr/>
          <p:nvPr userDrawn="1"/>
        </p:nvSpPr>
        <p:spPr>
          <a:xfrm>
            <a:off x="9428189" y="1265780"/>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2880179D-ED92-684E-B424-49F973AC1C5E}"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3" name="Plassholder for bilde 9"/>
          <p:cNvSpPr>
            <a:spLocks noGrp="1"/>
          </p:cNvSpPr>
          <p:nvPr>
            <p:ph type="pic" sz="quarter" idx="18"/>
          </p:nvPr>
        </p:nvSpPr>
        <p:spPr>
          <a:xfrm>
            <a:off x="950424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4" name="Plassholder for bilde 9"/>
          <p:cNvSpPr>
            <a:spLocks noGrp="1"/>
          </p:cNvSpPr>
          <p:nvPr>
            <p:ph type="pic" sz="quarter" idx="21"/>
          </p:nvPr>
        </p:nvSpPr>
        <p:spPr>
          <a:xfrm>
            <a:off x="7337709"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5" name="Plassholder for bilde 9"/>
          <p:cNvSpPr>
            <a:spLocks noGrp="1"/>
          </p:cNvSpPr>
          <p:nvPr>
            <p:ph type="pic" sz="quarter" idx="22"/>
          </p:nvPr>
        </p:nvSpPr>
        <p:spPr>
          <a:xfrm>
            <a:off x="5171165"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6" name="Plassholder for bilde 9"/>
          <p:cNvSpPr>
            <a:spLocks noGrp="1"/>
          </p:cNvSpPr>
          <p:nvPr>
            <p:ph type="pic" sz="quarter" idx="23"/>
          </p:nvPr>
        </p:nvSpPr>
        <p:spPr>
          <a:xfrm>
            <a:off x="3004621" y="133611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7" name="Plassholder for bilde 9"/>
          <p:cNvSpPr>
            <a:spLocks noGrp="1"/>
          </p:cNvSpPr>
          <p:nvPr>
            <p:ph type="pic" sz="quarter" idx="24"/>
          </p:nvPr>
        </p:nvSpPr>
        <p:spPr>
          <a:xfrm>
            <a:off x="838074" y="1334550"/>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19" name="Plassholder for tekst 11"/>
          <p:cNvSpPr>
            <a:spLocks noGrp="1"/>
          </p:cNvSpPr>
          <p:nvPr>
            <p:ph type="body" sz="quarter" idx="26" hasCustomPrompt="1"/>
          </p:nvPr>
        </p:nvSpPr>
        <p:spPr>
          <a:xfrm>
            <a:off x="753225"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3" name="Plassholder for tekst 11"/>
          <p:cNvSpPr>
            <a:spLocks noGrp="1"/>
          </p:cNvSpPr>
          <p:nvPr>
            <p:ph type="body" sz="quarter" idx="45" hasCustomPrompt="1"/>
          </p:nvPr>
        </p:nvSpPr>
        <p:spPr>
          <a:xfrm>
            <a:off x="2926587"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4" name="Plassholder for tekst 11"/>
          <p:cNvSpPr>
            <a:spLocks noGrp="1"/>
          </p:cNvSpPr>
          <p:nvPr>
            <p:ph type="body" sz="quarter" idx="46" hasCustomPrompt="1"/>
          </p:nvPr>
        </p:nvSpPr>
        <p:spPr>
          <a:xfrm>
            <a:off x="5088090"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5" name="Plassholder for tekst 11"/>
          <p:cNvSpPr>
            <a:spLocks noGrp="1"/>
          </p:cNvSpPr>
          <p:nvPr>
            <p:ph type="body" sz="quarter" idx="47" hasCustomPrompt="1"/>
          </p:nvPr>
        </p:nvSpPr>
        <p:spPr>
          <a:xfrm>
            <a:off x="7256573"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6" name="Plassholder for tekst 11"/>
          <p:cNvSpPr>
            <a:spLocks noGrp="1"/>
          </p:cNvSpPr>
          <p:nvPr>
            <p:ph type="body" sz="quarter" idx="48" hasCustomPrompt="1"/>
          </p:nvPr>
        </p:nvSpPr>
        <p:spPr>
          <a:xfrm>
            <a:off x="9420770" y="3373325"/>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2" name="Plassholder for tekst 11"/>
          <p:cNvSpPr>
            <a:spLocks noGrp="1"/>
          </p:cNvSpPr>
          <p:nvPr>
            <p:ph type="body" sz="quarter" idx="54" hasCustomPrompt="1"/>
          </p:nvPr>
        </p:nvSpPr>
        <p:spPr>
          <a:xfrm>
            <a:off x="753225"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3" name="Plassholder for tekst 11"/>
          <p:cNvSpPr>
            <a:spLocks noGrp="1"/>
          </p:cNvSpPr>
          <p:nvPr>
            <p:ph type="body" sz="quarter" idx="55" hasCustomPrompt="1"/>
          </p:nvPr>
        </p:nvSpPr>
        <p:spPr>
          <a:xfrm>
            <a:off x="2926587"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4" name="Plassholder for tekst 11"/>
          <p:cNvSpPr>
            <a:spLocks noGrp="1"/>
          </p:cNvSpPr>
          <p:nvPr>
            <p:ph type="body" sz="quarter" idx="56" hasCustomPrompt="1"/>
          </p:nvPr>
        </p:nvSpPr>
        <p:spPr>
          <a:xfrm>
            <a:off x="5088090"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5" name="Plassholder for tekst 11"/>
          <p:cNvSpPr>
            <a:spLocks noGrp="1"/>
          </p:cNvSpPr>
          <p:nvPr>
            <p:ph type="body" sz="quarter" idx="57" hasCustomPrompt="1"/>
          </p:nvPr>
        </p:nvSpPr>
        <p:spPr>
          <a:xfrm>
            <a:off x="7256573"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46" name="Plassholder for tekst 11"/>
          <p:cNvSpPr>
            <a:spLocks noGrp="1"/>
          </p:cNvSpPr>
          <p:nvPr>
            <p:ph type="body" sz="quarter" idx="58" hasCustomPrompt="1"/>
          </p:nvPr>
        </p:nvSpPr>
        <p:spPr>
          <a:xfrm>
            <a:off x="9420770" y="6012137"/>
            <a:ext cx="1905495" cy="404187"/>
          </a:xfrm>
        </p:spPr>
        <p:txBody>
          <a:bodyPr anchor="t" anchorCtr="0">
            <a:normAutofit/>
          </a:bodyPr>
          <a:lstStyle>
            <a:lvl1pPr marL="0" indent="0">
              <a:buNone/>
              <a:defRPr sz="1100">
                <a:solidFill>
                  <a:schemeClr val="bg1"/>
                </a:solidFill>
              </a:defRPr>
            </a:lvl1pPr>
          </a:lstStyle>
          <a:p>
            <a:pPr lvl="0"/>
            <a:r>
              <a:rPr lang="nb-NO" dirty="0"/>
              <a:t>Klikk for å redigere kilde og dato</a:t>
            </a:r>
          </a:p>
        </p:txBody>
      </p:sp>
      <p:sp>
        <p:nvSpPr>
          <p:cNvPr id="30" name="Rektangel 29"/>
          <p:cNvSpPr/>
          <p:nvPr userDrawn="1"/>
        </p:nvSpPr>
        <p:spPr>
          <a:xfrm>
            <a:off x="762014"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1" name="Rektangel 30"/>
          <p:cNvSpPr/>
          <p:nvPr userDrawn="1"/>
        </p:nvSpPr>
        <p:spPr>
          <a:xfrm>
            <a:off x="2928555"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2" name="Rektangel 31"/>
          <p:cNvSpPr/>
          <p:nvPr userDrawn="1"/>
        </p:nvSpPr>
        <p:spPr>
          <a:xfrm>
            <a:off x="5095102"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7" name="Rektangel 46"/>
          <p:cNvSpPr/>
          <p:nvPr userDrawn="1"/>
        </p:nvSpPr>
        <p:spPr>
          <a:xfrm>
            <a:off x="7261646"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8" name="Rektangel 47"/>
          <p:cNvSpPr/>
          <p:nvPr userDrawn="1"/>
        </p:nvSpPr>
        <p:spPr>
          <a:xfrm>
            <a:off x="9428189" y="3897018"/>
            <a:ext cx="2001825" cy="205265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49" name="Plassholder for bilde 9"/>
          <p:cNvSpPr>
            <a:spLocks noGrp="1"/>
          </p:cNvSpPr>
          <p:nvPr>
            <p:ph type="pic" sz="quarter" idx="59"/>
          </p:nvPr>
        </p:nvSpPr>
        <p:spPr>
          <a:xfrm>
            <a:off x="950424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0" name="Plassholder for bilde 9"/>
          <p:cNvSpPr>
            <a:spLocks noGrp="1"/>
          </p:cNvSpPr>
          <p:nvPr>
            <p:ph type="pic" sz="quarter" idx="60"/>
          </p:nvPr>
        </p:nvSpPr>
        <p:spPr>
          <a:xfrm>
            <a:off x="7337709"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1" name="Plassholder for bilde 9"/>
          <p:cNvSpPr>
            <a:spLocks noGrp="1"/>
          </p:cNvSpPr>
          <p:nvPr>
            <p:ph type="pic" sz="quarter" idx="61"/>
          </p:nvPr>
        </p:nvSpPr>
        <p:spPr>
          <a:xfrm>
            <a:off x="5171165"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2" name="Plassholder for bilde 9"/>
          <p:cNvSpPr>
            <a:spLocks noGrp="1"/>
          </p:cNvSpPr>
          <p:nvPr>
            <p:ph type="pic" sz="quarter" idx="62"/>
          </p:nvPr>
        </p:nvSpPr>
        <p:spPr>
          <a:xfrm>
            <a:off x="3004621" y="3967351"/>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sp>
        <p:nvSpPr>
          <p:cNvPr id="53" name="Plassholder for bilde 9"/>
          <p:cNvSpPr>
            <a:spLocks noGrp="1"/>
          </p:cNvSpPr>
          <p:nvPr>
            <p:ph type="pic" sz="quarter" idx="63"/>
          </p:nvPr>
        </p:nvSpPr>
        <p:spPr>
          <a:xfrm>
            <a:off x="838074" y="3965787"/>
            <a:ext cx="1849675" cy="1915092"/>
          </a:xfrm>
          <a:solidFill>
            <a:schemeClr val="bg2"/>
          </a:solidFill>
          <a:ln w="57150">
            <a:noFill/>
            <a:miter lim="800000"/>
          </a:ln>
          <a:effectLst/>
        </p:spPr>
        <p:txBody>
          <a:bodyPr>
            <a:normAutofit/>
          </a:bodyPr>
          <a:lstStyle>
            <a:lvl1pPr>
              <a:defRPr sz="1600"/>
            </a:lvl1pPr>
          </a:lstStyle>
          <a:p>
            <a:r>
              <a:rPr lang="nb-NO"/>
              <a:t>Klikk ikonet for å legge til et bilde</a:t>
            </a:r>
            <a:endParaRPr lang="en-GB" dirty="0"/>
          </a:p>
        </p:txBody>
      </p:sp>
      <p:pic>
        <p:nvPicPr>
          <p:cNvPr id="37" name="Bilde 3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843098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5297F79-5EDE-7840-BEB3-87BD94E32465}"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media 2"/>
          <p:cNvSpPr>
            <a:spLocks noGrp="1"/>
          </p:cNvSpPr>
          <p:nvPr>
            <p:ph type="media" sz="quarter" idx="13" hasCustomPrompt="1"/>
          </p:nvPr>
        </p:nvSpPr>
        <p:spPr>
          <a:xfrm>
            <a:off x="0" y="0"/>
            <a:ext cx="12192000" cy="6858000"/>
          </a:xfrm>
        </p:spPr>
        <p:txBody>
          <a:bodyPr anchor="ctr" anchorCtr="0"/>
          <a:lstStyle>
            <a:lvl1pPr marL="0" indent="0" algn="ctr">
              <a:buNone/>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film</a:t>
            </a:r>
          </a:p>
        </p:txBody>
      </p:sp>
    </p:spTree>
    <p:extLst>
      <p:ext uri="{BB962C8B-B14F-4D97-AF65-F5344CB8AC3E}">
        <p14:creationId xmlns:p14="http://schemas.microsoft.com/office/powerpoint/2010/main" val="436210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vslutning">
    <p:bg>
      <p:bgPr>
        <a:gradFill>
          <a:gsLst>
            <a:gs pos="0">
              <a:srgbClr val="001935"/>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96AA90D-1229-F442-BBD1-461A2F4B19D5}"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3" name="Plassholder for innhold 2"/>
          <p:cNvSpPr>
            <a:spLocks noGrp="1"/>
          </p:cNvSpPr>
          <p:nvPr>
            <p:ph sz="quarter" idx="13"/>
          </p:nvPr>
        </p:nvSpPr>
        <p:spPr>
          <a:xfrm>
            <a:off x="1796716" y="1265767"/>
            <a:ext cx="8598568" cy="4466612"/>
          </a:xfrm>
        </p:spPr>
        <p:txBody>
          <a:bodyPr anchor="ctr" anchorCtr="0">
            <a:normAutofit/>
          </a:bodyPr>
          <a:lstStyle>
            <a:lvl1pPr marL="0" indent="0" algn="ctr">
              <a:buNone/>
              <a:defRPr sz="4000" b="1">
                <a:solidFill>
                  <a:schemeClr val="tx1"/>
                </a:solidFill>
              </a:defRPr>
            </a:lvl1pPr>
          </a:lstStyle>
          <a:p>
            <a:pPr lvl="0"/>
            <a:r>
              <a:rPr lang="nb-NO"/>
              <a:t>Klikk for å redigere tekststiler i malen</a:t>
            </a:r>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30201" y="249643"/>
            <a:ext cx="1430867" cy="386671"/>
          </a:xfrm>
          <a:prstGeom prst="rect">
            <a:avLst/>
          </a:prstGeom>
        </p:spPr>
      </p:pic>
    </p:spTree>
    <p:extLst>
      <p:ext uri="{BB962C8B-B14F-4D97-AF65-F5344CB8AC3E}">
        <p14:creationId xmlns:p14="http://schemas.microsoft.com/office/powerpoint/2010/main" val="2397991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sv-SE" altLang="en-US">
              <a:solidFill>
                <a:srgbClr val="FFFFFF"/>
              </a:solidFill>
            </a:endParaRPr>
          </a:p>
        </p:txBody>
      </p:sp>
      <p:sp>
        <p:nvSpPr>
          <p:cNvPr id="3" name="Footer Placeholder 2"/>
          <p:cNvSpPr>
            <a:spLocks noGrp="1"/>
          </p:cNvSpPr>
          <p:nvPr>
            <p:ph type="ftr" sz="quarter" idx="11"/>
          </p:nvPr>
        </p:nvSpPr>
        <p:spPr/>
        <p:txBody>
          <a:bodyPr/>
          <a:lstStyle/>
          <a:p>
            <a:pPr>
              <a:defRPr/>
            </a:pPr>
            <a:r>
              <a:rPr lang="sv-SE" altLang="en-US">
                <a:solidFill>
                  <a:srgbClr val="FFFFFF"/>
                </a:solidFill>
              </a:rPr>
              <a:t>Ekstern brief</a:t>
            </a:r>
          </a:p>
        </p:txBody>
      </p:sp>
      <p:sp>
        <p:nvSpPr>
          <p:cNvPr id="4" name="Slide Number Placeholder 3"/>
          <p:cNvSpPr>
            <a:spLocks noGrp="1"/>
          </p:cNvSpPr>
          <p:nvPr>
            <p:ph type="sldNum" sz="quarter" idx="12"/>
          </p:nvPr>
        </p:nvSpPr>
        <p:spPr/>
        <p:txBody>
          <a:bodyPr/>
          <a:lstStyle/>
          <a:p>
            <a:pPr>
              <a:defRPr/>
            </a:pPr>
            <a:fld id="{53EB3FDB-4583-4FAD-914C-E49C18CB0CA8}" type="slidenum">
              <a:rPr lang="sv-SE" altLang="en-US" smtClean="0">
                <a:solidFill>
                  <a:srgbClr val="FFFFFF"/>
                </a:solidFill>
              </a:rPr>
              <a:pPr>
                <a:defRPr/>
              </a:pPr>
              <a:t>‹#›</a:t>
            </a:fld>
            <a:endParaRPr lang="sv-SE" altLang="en-US">
              <a:solidFill>
                <a:srgbClr val="FFFFFF"/>
              </a:solidFill>
            </a:endParaRPr>
          </a:p>
        </p:txBody>
      </p:sp>
    </p:spTree>
    <p:extLst>
      <p:ext uri="{BB962C8B-B14F-4D97-AF65-F5344CB8AC3E}">
        <p14:creationId xmlns:p14="http://schemas.microsoft.com/office/powerpoint/2010/main" val="3474950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4_Innhold (hvit)">
    <p:bg>
      <p:bgPr>
        <a:solidFill>
          <a:schemeClr val="bg1"/>
        </a:solidFill>
        <a:effectLst/>
      </p:bgPr>
    </p:bg>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bwMode="auto">
          <a:xfrm>
            <a:off x="430531" y="6559675"/>
            <a:ext cx="9044940" cy="107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defTabSz="913992">
              <a:defRPr sz="700" b="0">
                <a:solidFill>
                  <a:schemeClr val="tx1"/>
                </a:solidFill>
                <a:latin typeface="+mn-lt"/>
              </a:defRPr>
            </a:lvl1pPr>
          </a:lstStyle>
          <a:p>
            <a:r>
              <a:rPr lang="nb-NO" altLang="nb-NO" dirty="0">
                <a:solidFill>
                  <a:prstClr val="black"/>
                </a:solidFill>
              </a:rPr>
              <a:t>AVDELING (endres i bunntekst under «Sett inn»)</a:t>
            </a:r>
          </a:p>
        </p:txBody>
      </p:sp>
      <p:sp>
        <p:nvSpPr>
          <p:cNvPr id="6" name="Rectangle 16"/>
          <p:cNvSpPr>
            <a:spLocks noGrp="1" noChangeArrowheads="1"/>
          </p:cNvSpPr>
          <p:nvPr>
            <p:ph type="sldNum" sz="quarter" idx="4"/>
          </p:nvPr>
        </p:nvSpPr>
        <p:spPr bwMode="auto">
          <a:xfrm>
            <a:off x="9475471" y="6559675"/>
            <a:ext cx="227838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r">
              <a:defRPr sz="700">
                <a:solidFill>
                  <a:schemeClr val="tx1"/>
                </a:solidFill>
                <a:latin typeface="+mn-lt"/>
              </a:defRPr>
            </a:lvl1pPr>
          </a:lstStyle>
          <a:p>
            <a:fld id="{523696C8-D764-E541-8973-41480CAFD10C}" type="datetime1">
              <a:rPr lang="nb-NO" altLang="nb-NO" smtClean="0">
                <a:solidFill>
                  <a:prstClr val="black"/>
                </a:solidFill>
              </a:rPr>
              <a:pPr/>
              <a:t>27.06.2023</a:t>
            </a:fld>
            <a:r>
              <a:rPr lang="nb-NO" altLang="nb-NO" dirty="0">
                <a:solidFill>
                  <a:prstClr val="black"/>
                </a:solidFill>
              </a:rPr>
              <a:t>  /  Side </a:t>
            </a:r>
            <a:fld id="{FFC940D6-BB53-124C-949A-9F6964DA1506}" type="slidenum">
              <a:rPr lang="nb-NO" altLang="nb-NO" smtClean="0">
                <a:solidFill>
                  <a:prstClr val="black"/>
                </a:solidFill>
              </a:rPr>
              <a:pPr/>
              <a:t>‹#›</a:t>
            </a:fld>
            <a:endParaRPr lang="nb-NO" altLang="nb-NO" dirty="0">
              <a:solidFill>
                <a:prstClr val="black"/>
              </a:solidFill>
            </a:endParaRPr>
          </a:p>
        </p:txBody>
      </p:sp>
      <p:pic>
        <p:nvPicPr>
          <p:cNvPr id="9" name="Bilde 8"/>
          <p:cNvPicPr>
            <a:picLocks noChangeAspect="1"/>
          </p:cNvPicPr>
          <p:nvPr userDrawn="1"/>
        </p:nvPicPr>
        <p:blipFill>
          <a:blip r:embed="rId2"/>
          <a:stretch>
            <a:fillRect/>
          </a:stretch>
        </p:blipFill>
        <p:spPr>
          <a:xfrm>
            <a:off x="374278" y="255556"/>
            <a:ext cx="1050351" cy="288000"/>
          </a:xfrm>
          <a:prstGeom prst="rect">
            <a:avLst/>
          </a:prstGeom>
        </p:spPr>
      </p:pic>
      <p:sp>
        <p:nvSpPr>
          <p:cNvPr id="7" name="Content Placeholder 2"/>
          <p:cNvSpPr>
            <a:spLocks noGrp="1"/>
          </p:cNvSpPr>
          <p:nvPr>
            <p:ph idx="1" hasCustomPrompt="1"/>
          </p:nvPr>
        </p:nvSpPr>
        <p:spPr>
          <a:xfrm>
            <a:off x="1422399" y="2036236"/>
            <a:ext cx="9385300" cy="4080933"/>
          </a:xfrm>
          <a:prstGeom prst="rect">
            <a:avLst/>
          </a:prstGeom>
        </p:spPr>
        <p:txBody>
          <a:bodyPr lIns="0" tIns="0" rIns="0" bIns="0"/>
          <a:lstStyle>
            <a:lvl1pPr marL="228536" indent="-228536">
              <a:spcAft>
                <a:spcPts val="800"/>
              </a:spcAft>
              <a:buFont typeface="Arial" charset="0"/>
              <a:buChar char="•"/>
              <a:defRPr sz="1900">
                <a:solidFill>
                  <a:schemeClr val="tx1"/>
                </a:solidFill>
                <a:latin typeface="Verdana" charset="0"/>
                <a:ea typeface="Verdana" charset="0"/>
                <a:cs typeface="Verdana" charset="0"/>
              </a:defRPr>
            </a:lvl1pPr>
            <a:lvl2pPr marL="552717" indent="-228536">
              <a:spcAft>
                <a:spcPts val="800"/>
              </a:spcAft>
              <a:buFont typeface="Arial" charset="0"/>
              <a:buChar char="•"/>
              <a:defRPr sz="1600">
                <a:solidFill>
                  <a:schemeClr val="tx1"/>
                </a:solidFill>
                <a:latin typeface="Verdana" charset="0"/>
                <a:ea typeface="Verdana" charset="0"/>
                <a:cs typeface="Verdana" charset="0"/>
              </a:defRPr>
            </a:lvl2pPr>
            <a:lvl3pPr marL="878321" indent="-228536">
              <a:spcAft>
                <a:spcPts val="400"/>
              </a:spcAft>
              <a:buFont typeface="Arial" charset="0"/>
              <a:buChar char="•"/>
              <a:defRPr sz="1200">
                <a:solidFill>
                  <a:schemeClr val="tx1"/>
                </a:solidFill>
                <a:latin typeface="Verdana" charset="0"/>
                <a:ea typeface="Verdana" charset="0"/>
                <a:cs typeface="Verdana" charset="0"/>
              </a:defRPr>
            </a:lvl3pPr>
            <a:lvl4pPr marL="1188226" indent="-228536">
              <a:buFont typeface="Arial" charset="0"/>
              <a:buChar char="•"/>
              <a:defRPr>
                <a:solidFill>
                  <a:schemeClr val="tx1"/>
                </a:solidFill>
              </a:defRPr>
            </a:lvl4pPr>
            <a:lvl5pPr marL="1529542" indent="-228536">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1422399" y="1267884"/>
            <a:ext cx="9385300" cy="768349"/>
          </a:xfrm>
          <a:prstGeom prst="rect">
            <a:avLst/>
          </a:prstGeom>
        </p:spPr>
        <p:txBody>
          <a:bodyPr lIns="0" tIns="0" rIns="0" bIns="0"/>
          <a:lstStyle>
            <a:lvl1pPr>
              <a:defRPr sz="2700" b="1">
                <a:solidFill>
                  <a:schemeClr val="tx1"/>
                </a:solidFill>
                <a:latin typeface="Verdana" charset="0"/>
                <a:ea typeface="Verdana" charset="0"/>
                <a:cs typeface="Verdana" charset="0"/>
              </a:defRPr>
            </a:lvl1pPr>
          </a:lstStyle>
          <a:p>
            <a:r>
              <a:rPr lang="en-US" dirty="0"/>
              <a:t>Click to edit Master title style</a:t>
            </a:r>
            <a:endParaRPr lang="nb-NO" dirty="0"/>
          </a:p>
        </p:txBody>
      </p:sp>
    </p:spTree>
    <p:extLst>
      <p:ext uri="{BB962C8B-B14F-4D97-AF65-F5344CB8AC3E}">
        <p14:creationId xmlns:p14="http://schemas.microsoft.com/office/powerpoint/2010/main" val="2585983720"/>
      </p:ext>
    </p:extLst>
  </p:cSld>
  <p:clrMapOvr>
    <a:masterClrMapping/>
  </p:clrMapOvr>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9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253F5097-5C30-4D18-AB02-FCEACA38D48C}"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8" name="Picture 7">
            <a:extLst>
              <a:ext uri="{FF2B5EF4-FFF2-40B4-BE49-F238E27FC236}">
                <a16:creationId xmlns:a16="http://schemas.microsoft.com/office/drawing/2014/main" id="{782065CE-D40F-4900-8D96-2CA1F62FF7EC}"/>
              </a:ext>
            </a:extLst>
          </p:cNvPr>
          <p:cNvPicPr>
            <a:picLocks noChangeAspect="1"/>
          </p:cNvPicPr>
          <p:nvPr userDrawn="1"/>
        </p:nvPicPr>
        <p:blipFill>
          <a:blip r:embed="rId4"/>
          <a:stretch>
            <a:fillRect/>
          </a:stretch>
        </p:blipFill>
        <p:spPr>
          <a:xfrm>
            <a:off x="333775" y="243236"/>
            <a:ext cx="1774439" cy="445753"/>
          </a:xfrm>
          <a:prstGeom prst="rect">
            <a:avLst/>
          </a:prstGeom>
        </p:spPr>
      </p:pic>
    </p:spTree>
    <p:extLst>
      <p:ext uri="{BB962C8B-B14F-4D97-AF65-F5344CB8AC3E}">
        <p14:creationId xmlns:p14="http://schemas.microsoft.com/office/powerpoint/2010/main" val="2220150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A">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097FC962-D92B-44DA-887C-7D1CD3CB73D6}"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2" name="Picture 11">
            <a:extLst>
              <a:ext uri="{FF2B5EF4-FFF2-40B4-BE49-F238E27FC236}">
                <a16:creationId xmlns:a16="http://schemas.microsoft.com/office/drawing/2014/main" id="{FA6239E4-D817-4522-9CB6-8CEA0F055653}"/>
              </a:ext>
            </a:extLst>
          </p:cNvPr>
          <p:cNvPicPr>
            <a:picLocks noChangeAspect="1"/>
          </p:cNvPicPr>
          <p:nvPr userDrawn="1"/>
        </p:nvPicPr>
        <p:blipFill>
          <a:blip r:embed="rId4"/>
          <a:stretch>
            <a:fillRect/>
          </a:stretch>
        </p:blipFill>
        <p:spPr>
          <a:xfrm>
            <a:off x="333775" y="243236"/>
            <a:ext cx="1774439" cy="445753"/>
          </a:xfrm>
          <a:prstGeom prst="rect">
            <a:avLst/>
          </a:prstGeom>
        </p:spPr>
      </p:pic>
    </p:spTree>
    <p:extLst>
      <p:ext uri="{BB962C8B-B14F-4D97-AF65-F5344CB8AC3E}">
        <p14:creationId xmlns:p14="http://schemas.microsoft.com/office/powerpoint/2010/main" val="1607486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D10C1F02-CB64-4542-A26F-B31C1BC5830E}"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2" name="Picture 11">
            <a:extLst>
              <a:ext uri="{FF2B5EF4-FFF2-40B4-BE49-F238E27FC236}">
                <a16:creationId xmlns:a16="http://schemas.microsoft.com/office/drawing/2014/main" id="{46C81E49-7B99-41D1-BCBC-B969213BD8EF}"/>
              </a:ext>
            </a:extLst>
          </p:cNvPr>
          <p:cNvPicPr>
            <a:picLocks noChangeAspect="1"/>
          </p:cNvPicPr>
          <p:nvPr userDrawn="1"/>
        </p:nvPicPr>
        <p:blipFill>
          <a:blip r:embed="rId4"/>
          <a:stretch>
            <a:fillRect/>
          </a:stretch>
        </p:blipFill>
        <p:spPr>
          <a:xfrm>
            <a:off x="333775" y="243236"/>
            <a:ext cx="1774439" cy="445753"/>
          </a:xfrm>
          <a:prstGeom prst="rect">
            <a:avLst/>
          </a:prstGeom>
        </p:spPr>
      </p:pic>
    </p:spTree>
    <p:extLst>
      <p:ext uri="{BB962C8B-B14F-4D97-AF65-F5344CB8AC3E}">
        <p14:creationId xmlns:p14="http://schemas.microsoft.com/office/powerpoint/2010/main" val="156486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2" y="233476"/>
            <a:ext cx="1658161" cy="448093"/>
          </a:xfrm>
          <a:prstGeom prst="rect">
            <a:avLst/>
          </a:prstGeom>
        </p:spPr>
      </p:pic>
    </p:spTree>
    <p:extLst>
      <p:ext uri="{BB962C8B-B14F-4D97-AF65-F5344CB8AC3E}">
        <p14:creationId xmlns:p14="http://schemas.microsoft.com/office/powerpoint/2010/main" val="26041978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C18AA317-B8BC-4153-AD2C-98BF321B9EB2}"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2" name="Picture 11">
            <a:extLst>
              <a:ext uri="{FF2B5EF4-FFF2-40B4-BE49-F238E27FC236}">
                <a16:creationId xmlns:a16="http://schemas.microsoft.com/office/drawing/2014/main" id="{C597CE49-785C-4BD7-9AEE-21EC27B3BB9B}"/>
              </a:ext>
            </a:extLst>
          </p:cNvPr>
          <p:cNvPicPr>
            <a:picLocks noChangeAspect="1"/>
          </p:cNvPicPr>
          <p:nvPr userDrawn="1"/>
        </p:nvPicPr>
        <p:blipFill>
          <a:blip r:embed="rId4"/>
          <a:stretch>
            <a:fillRect/>
          </a:stretch>
        </p:blipFill>
        <p:spPr>
          <a:xfrm>
            <a:off x="333775" y="243236"/>
            <a:ext cx="1774439" cy="445753"/>
          </a:xfrm>
          <a:prstGeom prst="rect">
            <a:avLst/>
          </a:prstGeom>
        </p:spPr>
      </p:pic>
    </p:spTree>
    <p:extLst>
      <p:ext uri="{BB962C8B-B14F-4D97-AF65-F5344CB8AC3E}">
        <p14:creationId xmlns:p14="http://schemas.microsoft.com/office/powerpoint/2010/main" val="994292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rside – I forkant av kriminaliteten">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058A8567-A6BE-4E9F-BCD2-6FF3D2A9F929}"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2" name="Picture 11">
            <a:extLst>
              <a:ext uri="{FF2B5EF4-FFF2-40B4-BE49-F238E27FC236}">
                <a16:creationId xmlns:a16="http://schemas.microsoft.com/office/drawing/2014/main" id="{2BAC6DF6-42BB-46BA-AC93-B338C14F025E}"/>
              </a:ext>
            </a:extLst>
          </p:cNvPr>
          <p:cNvPicPr>
            <a:picLocks noChangeAspect="1"/>
          </p:cNvPicPr>
          <p:nvPr userDrawn="1"/>
        </p:nvPicPr>
        <p:blipFill>
          <a:blip r:embed="rId4"/>
          <a:stretch>
            <a:fillRect/>
          </a:stretch>
        </p:blipFill>
        <p:spPr>
          <a:xfrm>
            <a:off x="333775" y="243236"/>
            <a:ext cx="1774439" cy="445753"/>
          </a:xfrm>
          <a:prstGeom prst="rect">
            <a:avLst/>
          </a:prstGeom>
        </p:spPr>
      </p:pic>
    </p:spTree>
    <p:extLst>
      <p:ext uri="{BB962C8B-B14F-4D97-AF65-F5344CB8AC3E}">
        <p14:creationId xmlns:p14="http://schemas.microsoft.com/office/powerpoint/2010/main" val="2992110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715C5ADF-6CBF-45B4-9A00-B3845B7E482B}"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3" name="Picture 12">
            <a:extLst>
              <a:ext uri="{FF2B5EF4-FFF2-40B4-BE49-F238E27FC236}">
                <a16:creationId xmlns:a16="http://schemas.microsoft.com/office/drawing/2014/main" id="{5B59C94F-B804-48FD-AA01-CF9EEA3C729B}"/>
              </a:ext>
            </a:extLst>
          </p:cNvPr>
          <p:cNvPicPr>
            <a:picLocks noChangeAspect="1"/>
          </p:cNvPicPr>
          <p:nvPr userDrawn="1"/>
        </p:nvPicPr>
        <p:blipFill>
          <a:blip r:embed="rId4"/>
          <a:stretch>
            <a:fillRect/>
          </a:stretch>
        </p:blipFill>
        <p:spPr>
          <a:xfrm>
            <a:off x="333775" y="243236"/>
            <a:ext cx="1774439" cy="445753"/>
          </a:xfrm>
          <a:prstGeom prst="rect">
            <a:avLst/>
          </a:prstGeom>
        </p:spPr>
      </p:pic>
    </p:spTree>
    <p:extLst>
      <p:ext uri="{BB962C8B-B14F-4D97-AF65-F5344CB8AC3E}">
        <p14:creationId xmlns:p14="http://schemas.microsoft.com/office/powerpoint/2010/main" val="639516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242D5BBA-57CA-440A-B957-6595E65A89C1}"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2" name="Picture 11">
            <a:extLst>
              <a:ext uri="{FF2B5EF4-FFF2-40B4-BE49-F238E27FC236}">
                <a16:creationId xmlns:a16="http://schemas.microsoft.com/office/drawing/2014/main" id="{835A1338-324A-4859-8DF3-CC62AE4ED103}"/>
              </a:ext>
            </a:extLst>
          </p:cNvPr>
          <p:cNvPicPr>
            <a:picLocks noChangeAspect="1"/>
          </p:cNvPicPr>
          <p:nvPr userDrawn="1"/>
        </p:nvPicPr>
        <p:blipFill>
          <a:blip r:embed="rId4"/>
          <a:stretch>
            <a:fillRect/>
          </a:stretch>
        </p:blipFill>
        <p:spPr>
          <a:xfrm>
            <a:off x="333775" y="243236"/>
            <a:ext cx="1774439" cy="445753"/>
          </a:xfrm>
          <a:prstGeom prst="rect">
            <a:avLst/>
          </a:prstGeom>
        </p:spPr>
      </p:pic>
    </p:spTree>
    <p:extLst>
      <p:ext uri="{BB962C8B-B14F-4D97-AF65-F5344CB8AC3E}">
        <p14:creationId xmlns:p14="http://schemas.microsoft.com/office/powerpoint/2010/main" val="83659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401FD487-70EE-4D96-984F-CE4E2A7C4FF9}"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2" name="Picture 11">
            <a:extLst>
              <a:ext uri="{FF2B5EF4-FFF2-40B4-BE49-F238E27FC236}">
                <a16:creationId xmlns:a16="http://schemas.microsoft.com/office/drawing/2014/main" id="{B0E63448-A148-48E1-BB4A-46F38A0371FB}"/>
              </a:ext>
            </a:extLst>
          </p:cNvPr>
          <p:cNvPicPr>
            <a:picLocks noChangeAspect="1"/>
          </p:cNvPicPr>
          <p:nvPr userDrawn="1"/>
        </p:nvPicPr>
        <p:blipFill>
          <a:blip r:embed="rId4"/>
          <a:stretch>
            <a:fillRect/>
          </a:stretch>
        </p:blipFill>
        <p:spPr>
          <a:xfrm>
            <a:off x="333775" y="243236"/>
            <a:ext cx="1774439" cy="445753"/>
          </a:xfrm>
          <a:prstGeom prst="rect">
            <a:avLst/>
          </a:prstGeom>
        </p:spPr>
      </p:pic>
    </p:spTree>
    <p:extLst>
      <p:ext uri="{BB962C8B-B14F-4D97-AF65-F5344CB8AC3E}">
        <p14:creationId xmlns:p14="http://schemas.microsoft.com/office/powerpoint/2010/main" val="42321419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464277" y="6325893"/>
            <a:ext cx="1528560" cy="178291"/>
          </a:xfrm>
          <a:prstGeom prst="rect">
            <a:avLst/>
          </a:prstGeom>
        </p:spPr>
        <p:txBody>
          <a:bodyPr/>
          <a:lstStyle/>
          <a:p>
            <a:fld id="{20597C6B-CF18-476E-BD49-F366E7F3610D}"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92837" y="6325893"/>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6" name="Plassholder for tekst 2"/>
          <p:cNvSpPr>
            <a:spLocks noGrp="1"/>
          </p:cNvSpPr>
          <p:nvPr>
            <p:ph type="body" sz="quarter" idx="13" hasCustomPrompt="1"/>
          </p:nvPr>
        </p:nvSpPr>
        <p:spPr>
          <a:xfrm>
            <a:off x="3631421" y="238584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7" name="Plassholder for tekst 11"/>
          <p:cNvSpPr>
            <a:spLocks noGrp="1"/>
          </p:cNvSpPr>
          <p:nvPr>
            <p:ph type="body" sz="quarter" idx="14" hasCustomPrompt="1"/>
          </p:nvPr>
        </p:nvSpPr>
        <p:spPr>
          <a:xfrm>
            <a:off x="4725551" y="2385845"/>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28" name="Plassholder for tekst 2"/>
          <p:cNvSpPr>
            <a:spLocks noGrp="1"/>
          </p:cNvSpPr>
          <p:nvPr>
            <p:ph type="body" sz="quarter" idx="15" hasCustomPrompt="1"/>
          </p:nvPr>
        </p:nvSpPr>
        <p:spPr>
          <a:xfrm>
            <a:off x="3631421" y="172878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4725551" y="1728787"/>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30" name="Plassholder for tekst 2"/>
          <p:cNvSpPr>
            <a:spLocks noGrp="1"/>
          </p:cNvSpPr>
          <p:nvPr>
            <p:ph type="body" sz="quarter" idx="17" hasCustomPrompt="1"/>
          </p:nvPr>
        </p:nvSpPr>
        <p:spPr>
          <a:xfrm>
            <a:off x="3631421" y="3699960"/>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1" name="Plassholder for tekst 11"/>
          <p:cNvSpPr>
            <a:spLocks noGrp="1"/>
          </p:cNvSpPr>
          <p:nvPr>
            <p:ph type="body" sz="quarter" idx="18" hasCustomPrompt="1"/>
          </p:nvPr>
        </p:nvSpPr>
        <p:spPr>
          <a:xfrm>
            <a:off x="4725551" y="3699960"/>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32" name="Plassholder for tekst 2"/>
          <p:cNvSpPr>
            <a:spLocks noGrp="1"/>
          </p:cNvSpPr>
          <p:nvPr>
            <p:ph type="body" sz="quarter" idx="19" hasCustomPrompt="1"/>
          </p:nvPr>
        </p:nvSpPr>
        <p:spPr>
          <a:xfrm>
            <a:off x="3631421" y="3042903"/>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3" name="Plassholder for tekst 11"/>
          <p:cNvSpPr>
            <a:spLocks noGrp="1"/>
          </p:cNvSpPr>
          <p:nvPr>
            <p:ph type="body" sz="quarter" idx="20" hasCustomPrompt="1"/>
          </p:nvPr>
        </p:nvSpPr>
        <p:spPr>
          <a:xfrm>
            <a:off x="4725551" y="3042903"/>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34" name="Plassholder for tekst 2"/>
          <p:cNvSpPr>
            <a:spLocks noGrp="1"/>
          </p:cNvSpPr>
          <p:nvPr>
            <p:ph type="body" sz="quarter" idx="21" hasCustomPrompt="1"/>
          </p:nvPr>
        </p:nvSpPr>
        <p:spPr>
          <a:xfrm>
            <a:off x="3631421" y="5014076"/>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5" name="Plassholder for tekst 11"/>
          <p:cNvSpPr>
            <a:spLocks noGrp="1"/>
          </p:cNvSpPr>
          <p:nvPr>
            <p:ph type="body" sz="quarter" idx="22" hasCustomPrompt="1"/>
          </p:nvPr>
        </p:nvSpPr>
        <p:spPr>
          <a:xfrm>
            <a:off x="4725551" y="5014076"/>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36" name="Plassholder for tekst 2"/>
          <p:cNvSpPr>
            <a:spLocks noGrp="1"/>
          </p:cNvSpPr>
          <p:nvPr>
            <p:ph type="body" sz="quarter" idx="23" hasCustomPrompt="1"/>
          </p:nvPr>
        </p:nvSpPr>
        <p:spPr>
          <a:xfrm>
            <a:off x="3631421" y="435701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7" name="Plassholder for tekst 11"/>
          <p:cNvSpPr>
            <a:spLocks noGrp="1"/>
          </p:cNvSpPr>
          <p:nvPr>
            <p:ph type="body" sz="quarter" idx="24" hasCustomPrompt="1"/>
          </p:nvPr>
        </p:nvSpPr>
        <p:spPr>
          <a:xfrm>
            <a:off x="4725551" y="4357017"/>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18" name="Plassholder for tekst 2"/>
          <p:cNvSpPr>
            <a:spLocks noGrp="1"/>
          </p:cNvSpPr>
          <p:nvPr>
            <p:ph type="body" sz="quarter" idx="25" hasCustomPrompt="1"/>
          </p:nvPr>
        </p:nvSpPr>
        <p:spPr>
          <a:xfrm>
            <a:off x="3631421" y="567113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19" name="Plassholder for tekst 11"/>
          <p:cNvSpPr>
            <a:spLocks noGrp="1"/>
          </p:cNvSpPr>
          <p:nvPr>
            <p:ph type="body" sz="quarter" idx="26" hasCustomPrompt="1"/>
          </p:nvPr>
        </p:nvSpPr>
        <p:spPr>
          <a:xfrm>
            <a:off x="4725551" y="5671135"/>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Tree>
    <p:extLst>
      <p:ext uri="{BB962C8B-B14F-4D97-AF65-F5344CB8AC3E}">
        <p14:creationId xmlns:p14="http://schemas.microsoft.com/office/powerpoint/2010/main" val="3872200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379784" y="6518797"/>
            <a:ext cx="1528560" cy="178291"/>
          </a:xfrm>
          <a:prstGeom prst="rect">
            <a:avLst/>
          </a:prstGeom>
        </p:spPr>
        <p:txBody>
          <a:bodyPr/>
          <a:lstStyle/>
          <a:p>
            <a:fld id="{5C74C4E7-747A-4227-B0AC-FD2155618AA4}"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8" name="Plassholder for tekst 2"/>
          <p:cNvSpPr>
            <a:spLocks noGrp="1"/>
          </p:cNvSpPr>
          <p:nvPr>
            <p:ph type="body" sz="quarter" idx="13" hasCustomPrompt="1"/>
          </p:nvPr>
        </p:nvSpPr>
        <p:spPr>
          <a:xfrm>
            <a:off x="679273" y="1970099"/>
            <a:ext cx="1723563" cy="1437004"/>
          </a:xfrm>
        </p:spPr>
        <p:txBody>
          <a:bodyPr>
            <a:noAutofit/>
          </a:bodyPr>
          <a:lstStyle>
            <a:lvl1pPr marL="0" indent="0" algn="r">
              <a:buNone/>
              <a:defRPr sz="6100"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3478601" y="2385621"/>
            <a:ext cx="7951400" cy="3040175"/>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Skilleark – rediger for å legge til tekst</a:t>
            </a:r>
            <a:endParaRPr lang="en-GB" dirty="0"/>
          </a:p>
        </p:txBody>
      </p:sp>
    </p:spTree>
    <p:extLst>
      <p:ext uri="{BB962C8B-B14F-4D97-AF65-F5344CB8AC3E}">
        <p14:creationId xmlns:p14="http://schemas.microsoft.com/office/powerpoint/2010/main" val="2782043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D14F33F5-8D9D-45D0-9DA3-9517ADABCBB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941084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Standard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979B64C1-1994-4D0F-95CB-557E95B9AEE6}"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8" name="Picture 7">
            <a:extLst>
              <a:ext uri="{FF2B5EF4-FFF2-40B4-BE49-F238E27FC236}">
                <a16:creationId xmlns:a16="http://schemas.microsoft.com/office/drawing/2014/main" id="{6D4AF196-3CB6-4EAB-A21B-D28CD851DD79}"/>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14268253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49D20963-329F-4310-AA34-EE20156602F9}"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innhold 7"/>
          <p:cNvSpPr>
            <a:spLocks noGrp="1"/>
          </p:cNvSpPr>
          <p:nvPr>
            <p:ph sz="quarter" idx="13"/>
          </p:nvPr>
        </p:nvSpPr>
        <p:spPr>
          <a:xfrm>
            <a:off x="6326717" y="2042835"/>
            <a:ext cx="5103283"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Tree>
    <p:extLst>
      <p:ext uri="{BB962C8B-B14F-4D97-AF65-F5344CB8AC3E}">
        <p14:creationId xmlns:p14="http://schemas.microsoft.com/office/powerpoint/2010/main" val="293453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B">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2" y="233476"/>
            <a:ext cx="1658161" cy="448093"/>
          </a:xfrm>
          <a:prstGeom prst="rect">
            <a:avLst/>
          </a:prstGeom>
        </p:spPr>
      </p:pic>
    </p:spTree>
    <p:extLst>
      <p:ext uri="{BB962C8B-B14F-4D97-AF65-F5344CB8AC3E}">
        <p14:creationId xmlns:p14="http://schemas.microsoft.com/office/powerpoint/2010/main" val="1437819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o-spalt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B5102D7E-1FB7-408A-844C-ED989829AA31}"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innhold 7"/>
          <p:cNvSpPr>
            <a:spLocks noGrp="1"/>
          </p:cNvSpPr>
          <p:nvPr>
            <p:ph sz="quarter" idx="13"/>
          </p:nvPr>
        </p:nvSpPr>
        <p:spPr>
          <a:xfrm>
            <a:off x="6326717" y="2042835"/>
            <a:ext cx="5103283"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pic>
        <p:nvPicPr>
          <p:cNvPr id="9" name="Picture 8">
            <a:extLst>
              <a:ext uri="{FF2B5EF4-FFF2-40B4-BE49-F238E27FC236}">
                <a16:creationId xmlns:a16="http://schemas.microsoft.com/office/drawing/2014/main" id="{38B7A8A8-C36C-4A02-A33F-A57415A1F705}"/>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1084675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C7F5EF3D-E745-42EF-BFEA-0BF41AD19A8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265799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tel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596ADCC5-B18F-48E3-BD74-6E0215E81E2A}"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7" name="Picture 6">
            <a:extLst>
              <a:ext uri="{FF2B5EF4-FFF2-40B4-BE49-F238E27FC236}">
                <a16:creationId xmlns:a16="http://schemas.microsoft.com/office/drawing/2014/main" id="{C8D6AFCC-0971-4688-93F5-A784EC7CB742}"/>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3732529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6FFEA92B-67C9-4CC2-AA51-8B7F6670F5F7}"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56976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m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78B5A8B8-B711-4FC2-9B6C-B0C98747A008}"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7" name="Picture 6">
            <a:extLst>
              <a:ext uri="{FF2B5EF4-FFF2-40B4-BE49-F238E27FC236}">
                <a16:creationId xmlns:a16="http://schemas.microsoft.com/office/drawing/2014/main" id="{1E8F9590-DA6E-4C1A-A7BA-1066B50A7FE8}"/>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3101834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15" y="1263651"/>
            <a:ext cx="12191999" cy="5092700"/>
          </a:xfrm>
          <a:prstGeom prst="rect">
            <a:avLst/>
          </a:prstGeom>
          <a:solidFill>
            <a:schemeClr val="bg2"/>
          </a:solidFill>
        </p:spPr>
        <p:txBody>
          <a:bodyPr/>
          <a:lstStyle>
            <a:lvl1pPr>
              <a:defRPr>
                <a:solidFill>
                  <a:schemeClr val="tx1"/>
                </a:solidFill>
              </a:defRPr>
            </a:lvl1pPr>
          </a:lstStyle>
          <a:p>
            <a:r>
              <a:rPr lang="nb-NO" noProof="0"/>
              <a:t>Klikk ikonet for å legge til et bilde</a:t>
            </a:r>
            <a:endParaRPr lang="nb-NO" noProof="0" dirty="0"/>
          </a:p>
        </p:txBody>
      </p:sp>
      <p:sp>
        <p:nvSpPr>
          <p:cNvPr id="8" name="Title 1"/>
          <p:cNvSpPr>
            <a:spLocks noGrp="1"/>
          </p:cNvSpPr>
          <p:nvPr>
            <p:ph type="title" hasCustomPrompt="1"/>
          </p:nvPr>
        </p:nvSpPr>
        <p:spPr>
          <a:xfrm>
            <a:off x="-1" y="1263651"/>
            <a:ext cx="12192001" cy="5092700"/>
          </a:xfrm>
          <a:prstGeom prst="rect">
            <a:avLst/>
          </a:prstGeom>
          <a:solidFill>
            <a:srgbClr val="001935">
              <a:alpha val="71000"/>
            </a:srgbClr>
          </a:solidFill>
        </p:spPr>
        <p:txBody>
          <a:bodyPr wrap="square" tIns="479868" bIns="479868" anchor="ctr">
            <a:noAutofit/>
          </a:bodyPr>
          <a:lstStyle>
            <a:lvl1pPr algn="ctr">
              <a:defRPr sz="2700" b="0" baseline="0">
                <a:solidFill>
                  <a:schemeClr val="bg1"/>
                </a:solidFill>
              </a:defRPr>
            </a:lvl1pPr>
          </a:lstStyle>
          <a:p>
            <a:r>
              <a:rPr lang="nb-NO" noProof="0" dirty="0"/>
              <a:t>Rediger for å legge til tekst</a:t>
            </a:r>
          </a:p>
        </p:txBody>
      </p:sp>
      <p:sp>
        <p:nvSpPr>
          <p:cNvPr id="9" name="Plassholder for dato 3"/>
          <p:cNvSpPr>
            <a:spLocks noGrp="1"/>
          </p:cNvSpPr>
          <p:nvPr>
            <p:ph type="dt" sz="half" idx="10"/>
          </p:nvPr>
        </p:nvSpPr>
        <p:spPr>
          <a:xfrm>
            <a:off x="9379784" y="6518797"/>
            <a:ext cx="1528560" cy="178291"/>
          </a:xfrm>
          <a:prstGeom prst="rect">
            <a:avLst/>
          </a:prstGeom>
        </p:spPr>
        <p:txBody>
          <a:bodyPr/>
          <a:lstStyle/>
          <a:p>
            <a:fld id="{65D0B990-7F68-4668-A5AA-4707E1EB6664}"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809"/>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742212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7"/>
            <a:ext cx="1528560" cy="178291"/>
          </a:xfrm>
          <a:prstGeom prst="rect">
            <a:avLst/>
          </a:prstGeom>
        </p:spPr>
        <p:txBody>
          <a:bodyPr/>
          <a:lstStyle/>
          <a:p>
            <a:fld id="{811823D7-F2E3-4BF4-B229-D6C81F1B2717}" type="datetime1">
              <a:rPr lang="nb-NO" smtClean="0">
                <a:solidFill>
                  <a:prstClr val="black"/>
                </a:solidFill>
              </a:rPr>
              <a:pPr/>
              <a:t>27.06.2023</a:t>
            </a:fld>
            <a:endParaRPr lang="en-GB">
              <a:solidFill>
                <a:prstClr val="black"/>
              </a:solidFill>
            </a:endParaRPr>
          </a:p>
        </p:txBody>
      </p:sp>
      <p:sp>
        <p:nvSpPr>
          <p:cNvPr id="10" name="Plassholder for bunntekst 4"/>
          <p:cNvSpPr>
            <a:spLocks noGrp="1"/>
          </p:cNvSpPr>
          <p:nvPr>
            <p:ph type="ftr" sz="quarter" idx="11"/>
          </p:nvPr>
        </p:nvSpPr>
        <p:spPr>
          <a:xfrm>
            <a:off x="762000" y="6518809"/>
            <a:ext cx="8617784" cy="178289"/>
          </a:xfrm>
        </p:spPr>
        <p:txBody>
          <a:bodyPr/>
          <a:lstStyle/>
          <a:p>
            <a:endParaRPr lang="en-GB">
              <a:solidFill>
                <a:prstClr val="black"/>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4" name="Plassholder for innhold 3"/>
          <p:cNvSpPr>
            <a:spLocks noGrp="1"/>
          </p:cNvSpPr>
          <p:nvPr>
            <p:ph sz="quarter" idx="13" hasCustomPrompt="1"/>
          </p:nvPr>
        </p:nvSpPr>
        <p:spPr>
          <a:xfrm>
            <a:off x="1896536" y="1265781"/>
            <a:ext cx="8398933" cy="2961217"/>
          </a:xfrm>
        </p:spPr>
        <p:txBody>
          <a:bodyPr anchor="b" anchorCtr="0">
            <a:normAutofit/>
          </a:bodyPr>
          <a:lstStyle>
            <a:lvl1pPr marL="0" indent="0" algn="ctr">
              <a:lnSpc>
                <a:spcPct val="100000"/>
              </a:lnSpc>
              <a:buNone/>
              <a:defRPr sz="2700"/>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83"/>
            <a:ext cx="8533747" cy="1383999"/>
          </a:xfrm>
        </p:spPr>
        <p:txBody>
          <a:bodyPr>
            <a:normAutofit/>
          </a:bodyPr>
          <a:lstStyle>
            <a:lvl1pPr marL="0" indent="0" algn="ctr">
              <a:buNone/>
              <a:defRPr sz="1500"/>
            </a:lvl1pPr>
          </a:lstStyle>
          <a:p>
            <a:pPr lvl="0"/>
            <a:r>
              <a:rPr lang="nb-NO" dirty="0"/>
              <a:t>Rediger for å legge kilde</a:t>
            </a:r>
            <a:endParaRPr lang="en-GB" dirty="0"/>
          </a:p>
        </p:txBody>
      </p:sp>
    </p:spTree>
    <p:extLst>
      <p:ext uri="{BB962C8B-B14F-4D97-AF65-F5344CB8AC3E}">
        <p14:creationId xmlns:p14="http://schemas.microsoft.com/office/powerpoint/2010/main" val="1504398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tat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0CBE5AA2-F553-40A0-875A-94F8E3DCBED9}" type="datetime1">
              <a:rPr lang="nb-NO" smtClean="0">
                <a:solidFill>
                  <a:prstClr val="white"/>
                </a:solidFill>
              </a:rPr>
              <a:pPr/>
              <a:t>27.06.2023</a:t>
            </a:fld>
            <a:endParaRPr lang="en-GB" dirty="0">
              <a:solidFill>
                <a:prstClr val="white"/>
              </a:solidFill>
            </a:endParaRPr>
          </a:p>
        </p:txBody>
      </p:sp>
      <p:sp>
        <p:nvSpPr>
          <p:cNvPr id="10" name="Plassholder for bunntekst 4"/>
          <p:cNvSpPr>
            <a:spLocks noGrp="1"/>
          </p:cNvSpPr>
          <p:nvPr>
            <p:ph type="ftr" sz="quarter" idx="11"/>
          </p:nvPr>
        </p:nvSpPr>
        <p:spPr>
          <a:xfrm>
            <a:off x="762000" y="6518809"/>
            <a:ext cx="8617784" cy="178289"/>
          </a:xfrm>
        </p:spPr>
        <p:txBody>
          <a:bodyPr/>
          <a:lstStyle>
            <a:lvl1pPr>
              <a:defRPr>
                <a:solidFill>
                  <a:schemeClr val="bg1"/>
                </a:solidFill>
              </a:defRPr>
            </a:lvl1pPr>
          </a:lstStyle>
          <a:p>
            <a:endParaRPr lang="en-GB" dirty="0">
              <a:solidFill>
                <a:prstClr val="white"/>
              </a:solidFill>
            </a:endParaRPr>
          </a:p>
        </p:txBody>
      </p:sp>
      <p:sp>
        <p:nvSpPr>
          <p:cNvPr id="11"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4" name="Plassholder for innhold 3"/>
          <p:cNvSpPr>
            <a:spLocks noGrp="1"/>
          </p:cNvSpPr>
          <p:nvPr>
            <p:ph sz="quarter" idx="13" hasCustomPrompt="1"/>
          </p:nvPr>
        </p:nvSpPr>
        <p:spPr>
          <a:xfrm>
            <a:off x="1896536" y="1265781"/>
            <a:ext cx="8398933" cy="2961217"/>
          </a:xfrm>
        </p:spPr>
        <p:txBody>
          <a:bodyPr anchor="b" anchorCtr="0">
            <a:normAutofit/>
          </a:bodyPr>
          <a:lstStyle>
            <a:lvl1pPr marL="0" indent="0" algn="ctr">
              <a:lnSpc>
                <a:spcPct val="100000"/>
              </a:lnSpc>
              <a:buNone/>
              <a:defRPr sz="2700">
                <a:solidFill>
                  <a:schemeClr val="bg1"/>
                </a:solidFill>
              </a:defRPr>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829129" y="4517283"/>
            <a:ext cx="8533747" cy="1383999"/>
          </a:xfrm>
        </p:spPr>
        <p:txBody>
          <a:bodyPr>
            <a:normAutofit/>
          </a:bodyPr>
          <a:lstStyle>
            <a:lvl1pPr marL="0" indent="0" algn="ctr">
              <a:buNone/>
              <a:defRPr sz="1500">
                <a:solidFill>
                  <a:schemeClr val="bg1"/>
                </a:solidFill>
              </a:defRPr>
            </a:lvl1pPr>
          </a:lstStyle>
          <a:p>
            <a:pPr lvl="0"/>
            <a:r>
              <a:rPr lang="nb-NO" dirty="0"/>
              <a:t>Rediger for å legge kilde</a:t>
            </a:r>
            <a:endParaRPr lang="en-GB" dirty="0"/>
          </a:p>
        </p:txBody>
      </p:sp>
      <p:pic>
        <p:nvPicPr>
          <p:cNvPr id="8" name="Picture 7">
            <a:extLst>
              <a:ext uri="{FF2B5EF4-FFF2-40B4-BE49-F238E27FC236}">
                <a16:creationId xmlns:a16="http://schemas.microsoft.com/office/drawing/2014/main" id="{88F806DF-8229-453F-9D71-F7D63F5E2D29}"/>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2051625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762003"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2CE79441-0A69-4540-97FB-3A7AD9F2DCCA}"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spTree>
    <p:extLst>
      <p:ext uri="{BB962C8B-B14F-4D97-AF65-F5344CB8AC3E}">
        <p14:creationId xmlns:p14="http://schemas.microsoft.com/office/powerpoint/2010/main" val="3864603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 bilde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62003"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762003"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AC3250DD-EDB6-487B-9D5C-6664FA123487}"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8" name="Plassholder for bilde 7"/>
          <p:cNvSpPr>
            <a:spLocks noGrp="1"/>
          </p:cNvSpPr>
          <p:nvPr>
            <p:ph type="pic" sz="quarter" idx="13"/>
          </p:nvPr>
        </p:nvSpPr>
        <p:spPr>
          <a:xfrm>
            <a:off x="6326717" y="1265767"/>
            <a:ext cx="5865283" cy="5090584"/>
          </a:xfrm>
          <a:solidFill>
            <a:schemeClr val="bg2"/>
          </a:solidFill>
        </p:spPr>
        <p:txBody>
          <a:bodyPr/>
          <a:lstStyle/>
          <a:p>
            <a:r>
              <a:rPr lang="nb-NO"/>
              <a:t>Klikk ikonet for å legge til et bilde</a:t>
            </a:r>
            <a:endParaRPr lang="en-GB"/>
          </a:p>
        </p:txBody>
      </p:sp>
      <p:pic>
        <p:nvPicPr>
          <p:cNvPr id="9" name="Picture 8">
            <a:extLst>
              <a:ext uri="{FF2B5EF4-FFF2-40B4-BE49-F238E27FC236}">
                <a16:creationId xmlns:a16="http://schemas.microsoft.com/office/drawing/2014/main" id="{4EBAD7D1-3794-4F6C-A906-35D7E540223E}"/>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2232433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42335"/>
            <a:ext cx="12192000" cy="5314016"/>
          </a:xfrm>
          <a:prstGeom prst="rect">
            <a:avLst/>
          </a:prstGeom>
        </p:spPr>
      </p:pic>
      <p:sp>
        <p:nvSpPr>
          <p:cNvPr id="16" name="Rektangel 15"/>
          <p:cNvSpPr/>
          <p:nvPr userDrawn="1"/>
        </p:nvSpPr>
        <p:spPr>
          <a:xfrm>
            <a:off x="1" y="14"/>
            <a:ext cx="12192000" cy="973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1" name="Bilde 10"/>
          <p:cNvPicPr>
            <a:picLocks noChangeAspect="1"/>
          </p:cNvPicPr>
          <p:nvPr userDrawn="1"/>
        </p:nvPicPr>
        <p:blipFill>
          <a:blip r:embed="rId3"/>
          <a:stretch>
            <a:fillRect/>
          </a:stretch>
        </p:blipFill>
        <p:spPr>
          <a:xfrm>
            <a:off x="0" y="973679"/>
            <a:ext cx="12192000" cy="76121"/>
          </a:xfrm>
          <a:prstGeom prst="rect">
            <a:avLst/>
          </a:prstGeom>
        </p:spPr>
      </p:pic>
      <p:sp>
        <p:nvSpPr>
          <p:cNvPr id="2" name="Tittel 1"/>
          <p:cNvSpPr>
            <a:spLocks noGrp="1"/>
          </p:cNvSpPr>
          <p:nvPr>
            <p:ph type="ctrTitle"/>
          </p:nvPr>
        </p:nvSpPr>
        <p:spPr>
          <a:xfrm>
            <a:off x="5865284" y="1608854"/>
            <a:ext cx="5564717" cy="1499001"/>
          </a:xfrm>
        </p:spPr>
        <p:txBody>
          <a:bodyPr anchor="b">
            <a:normAutofit/>
          </a:bodyPr>
          <a:lstStyle>
            <a:lvl1pPr algn="l">
              <a:defRPr sz="4000">
                <a:solidFill>
                  <a:schemeClr val="bg1"/>
                </a:solidFill>
              </a:defRPr>
            </a:lvl1pPr>
          </a:lstStyle>
          <a:p>
            <a:r>
              <a:rPr lang="nb-NO"/>
              <a:t>Klikk for å redigere tittelstil</a:t>
            </a:r>
            <a:endParaRPr lang="en-GB" dirty="0"/>
          </a:p>
        </p:txBody>
      </p:sp>
      <p:sp>
        <p:nvSpPr>
          <p:cNvPr id="3" name="Undertittel 2"/>
          <p:cNvSpPr>
            <a:spLocks noGrp="1"/>
          </p:cNvSpPr>
          <p:nvPr>
            <p:ph type="subTitle" idx="1" hasCustomPrompt="1"/>
          </p:nvPr>
        </p:nvSpPr>
        <p:spPr>
          <a:xfrm>
            <a:off x="5865284" y="3320524"/>
            <a:ext cx="5564717" cy="1655233"/>
          </a:xfrm>
        </p:spPr>
        <p:txBody>
          <a:bodyPr>
            <a:normAutofit/>
          </a:bodyPr>
          <a:lstStyle>
            <a:lvl1pPr marL="0" indent="0" algn="l">
              <a:buNone/>
              <a:defRPr sz="1900">
                <a:solidFill>
                  <a:schemeClr val="bg1"/>
                </a:solidFill>
              </a:defRPr>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nb-NO" dirty="0"/>
              <a:t>Klikk for å redigere undertittel eller navn på foredragsholder</a:t>
            </a:r>
            <a:endParaRPr lang="en-GB" dirty="0"/>
          </a:p>
        </p:txBody>
      </p:sp>
      <p:sp>
        <p:nvSpPr>
          <p:cNvPr id="4" name="Plassholder for dato 3"/>
          <p:cNvSpPr>
            <a:spLocks noGrp="1"/>
          </p:cNvSpPr>
          <p:nvPr>
            <p:ph type="dt" sz="half" idx="10"/>
          </p:nvPr>
        </p:nvSpPr>
        <p:spPr>
          <a:xfrm>
            <a:off x="9379784" y="6518809"/>
            <a:ext cx="1528560" cy="178289"/>
          </a:xfrm>
          <a:prstGeom prst="rect">
            <a:avLst/>
          </a:prstGeom>
        </p:spPr>
        <p:txBody>
          <a:bodyPr/>
          <a:lstStyle/>
          <a:p>
            <a:fld id="{FBC118A2-C331-4249-8A67-6DC081A07270}" type="datetime1">
              <a:rPr lang="nb-NO" smtClean="0">
                <a:solidFill>
                  <a:prstClr val="black"/>
                </a:solidFill>
              </a:rPr>
              <a:pPr/>
              <a:t>27.06.2023</a:t>
            </a:fld>
            <a:endParaRPr lang="en-GB" dirty="0">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pic>
        <p:nvPicPr>
          <p:cNvPr id="17" name="Bilde 1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31942" y="233476"/>
            <a:ext cx="1658161" cy="448093"/>
          </a:xfrm>
          <a:prstGeom prst="rect">
            <a:avLst/>
          </a:prstGeom>
        </p:spPr>
      </p:pic>
    </p:spTree>
    <p:extLst>
      <p:ext uri="{BB962C8B-B14F-4D97-AF65-F5344CB8AC3E}">
        <p14:creationId xmlns:p14="http://schemas.microsoft.com/office/powerpoint/2010/main" val="971807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D6ADA372-C3C6-460E-A5D1-EBDF07FCDEC0}"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61247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 bilde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265767"/>
            <a:ext cx="5865283" cy="5090584"/>
          </a:xfrm>
          <a:solidFill>
            <a:schemeClr val="bg2"/>
          </a:solidFill>
        </p:spPr>
        <p:txBody>
          <a:bodyPr/>
          <a:lstStyle/>
          <a:p>
            <a:r>
              <a:rPr lang="nb-NO"/>
              <a:t>Klikk ikonet for å legge til et bilde</a:t>
            </a:r>
            <a:endParaRPr lang="en-GB"/>
          </a:p>
        </p:txBody>
      </p:sp>
      <p:sp>
        <p:nvSpPr>
          <p:cNvPr id="2" name="Tittel 1"/>
          <p:cNvSpPr>
            <a:spLocks noGrp="1"/>
          </p:cNvSpPr>
          <p:nvPr>
            <p:ph type="title"/>
          </p:nvPr>
        </p:nvSpPr>
        <p:spPr>
          <a:xfrm>
            <a:off x="6326719" y="1153419"/>
            <a:ext cx="5103284" cy="772800"/>
          </a:xfrm>
        </p:spPr>
        <p:txBody>
          <a:bodyPr/>
          <a:lstStyle>
            <a:lvl1pPr>
              <a:defRPr>
                <a:solidFill>
                  <a:schemeClr val="bg1"/>
                </a:solidFill>
              </a:defRPr>
            </a:lvl1pPr>
          </a:lstStyle>
          <a:p>
            <a:r>
              <a:rPr lang="nb-NO"/>
              <a:t>Klikk for å redigere tittelstil</a:t>
            </a:r>
            <a:endParaRPr lang="en-GB" dirty="0"/>
          </a:p>
        </p:txBody>
      </p:sp>
      <p:sp>
        <p:nvSpPr>
          <p:cNvPr id="3" name="Plassholder for innhold 2"/>
          <p:cNvSpPr>
            <a:spLocks noGrp="1"/>
          </p:cNvSpPr>
          <p:nvPr>
            <p:ph idx="1"/>
          </p:nvPr>
        </p:nvSpPr>
        <p:spPr>
          <a:xfrm>
            <a:off x="6326719" y="2042835"/>
            <a:ext cx="5103284" cy="4313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D1360773-9A99-4C75-BEBC-F95BBEC42A53}"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Picture 8">
            <a:extLst>
              <a:ext uri="{FF2B5EF4-FFF2-40B4-BE49-F238E27FC236}">
                <a16:creationId xmlns:a16="http://schemas.microsoft.com/office/drawing/2014/main" id="{DE81DC81-EAB0-4B02-B576-ABCE73DE0E22}"/>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16010422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lde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82"/>
            <a:ext cx="5865283" cy="4583305"/>
          </a:xfrm>
          <a:solidFill>
            <a:schemeClr val="accent5"/>
          </a:solidFill>
        </p:spPr>
        <p:txBody>
          <a:bodyPr lIns="287915" tIns="239935" rIns="767783"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CD485FFD-D00A-435F-AD1B-6E377EF90EFD}"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8506840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lde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82"/>
            <a:ext cx="5865283" cy="4583305"/>
          </a:xfrm>
          <a:gradFill>
            <a:gsLst>
              <a:gs pos="0">
                <a:schemeClr val="tx1"/>
              </a:gs>
              <a:gs pos="100000">
                <a:srgbClr val="0D2D4C"/>
              </a:gs>
            </a:gsLst>
            <a:lin ang="0" scaled="0"/>
          </a:gradFill>
        </p:spPr>
        <p:txBody>
          <a:bodyPr lIns="287915" tIns="239935" rIns="767783"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1E780852-B7CA-4EFD-844E-5B5DF9687B0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872119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lde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7" y="1265782"/>
            <a:ext cx="5865283" cy="4583305"/>
          </a:xfrm>
          <a:solidFill>
            <a:schemeClr val="tx1"/>
          </a:solidFill>
        </p:spPr>
        <p:txBody>
          <a:bodyPr lIns="287915" tIns="239935" rIns="767783"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D19814DB-764D-4F44-8866-C58ABB248BB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865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7" name="Plassholder for bilde 6"/>
          <p:cNvSpPr>
            <a:spLocks noGrp="1"/>
          </p:cNvSpPr>
          <p:nvPr>
            <p:ph type="pic" sz="quarter" idx="13"/>
          </p:nvPr>
        </p:nvSpPr>
        <p:spPr>
          <a:xfrm>
            <a:off x="0" y="1265767"/>
            <a:ext cx="6096000" cy="5090584"/>
          </a:xfrm>
          <a:solidFill>
            <a:schemeClr val="bg2"/>
          </a:solidFill>
        </p:spPr>
        <p:txBody>
          <a:bodyPr/>
          <a:lstStyle/>
          <a:p>
            <a:r>
              <a:rPr lang="nb-NO"/>
              <a:t>Klikk ikonet for å legge til et bilde</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t="-2810" r="-2"/>
          <a:stretch/>
        </p:blipFill>
        <p:spPr>
          <a:xfrm>
            <a:off x="6326717" y="5991828"/>
            <a:ext cx="5865283" cy="168501"/>
          </a:xfrm>
          <a:prstGeom prst="rect">
            <a:avLst/>
          </a:prstGeom>
        </p:spPr>
      </p:pic>
    </p:spTree>
    <p:extLst>
      <p:ext uri="{BB962C8B-B14F-4D97-AF65-F5344CB8AC3E}">
        <p14:creationId xmlns:p14="http://schemas.microsoft.com/office/powerpoint/2010/main" val="39567018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82"/>
            <a:ext cx="5103284" cy="4583305"/>
          </a:xfrm>
          <a:solidFill>
            <a:schemeClr val="accent5"/>
          </a:solidFill>
        </p:spPr>
        <p:txBody>
          <a:bodyPr lIns="287915" tIns="239935" rIns="287915"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A227054F-025F-46DF-9468-BD0587FCB59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12" name="Bilde 11"/>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1940947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agram + tekstboks graderin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82"/>
            <a:ext cx="5103284" cy="4583305"/>
          </a:xfrm>
          <a:gradFill>
            <a:gsLst>
              <a:gs pos="0">
                <a:schemeClr val="tx1"/>
              </a:gs>
              <a:gs pos="100000">
                <a:srgbClr val="0D2D4C"/>
              </a:gs>
            </a:gsLst>
            <a:lin ang="0" scaled="0"/>
          </a:gra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B2EFC402-1518-4325-AE9B-8752B337FC5C}"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17991474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agram + tekstboks svar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326719" y="1265782"/>
            <a:ext cx="5103284" cy="4583305"/>
          </a:xfrm>
          <a:solidFill>
            <a:schemeClr val="tx1"/>
          </a:soli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9F3256B5-A8F2-4174-A99B-1F101F7AC425}"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dirty="0">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5" name="Rektangel 14"/>
          <p:cNvSpPr/>
          <p:nvPr userDrawn="1"/>
        </p:nvSpPr>
        <p:spPr>
          <a:xfrm>
            <a:off x="6326717" y="5849076"/>
            <a:ext cx="5103283"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1" name="Plassholder for diagram 20"/>
          <p:cNvSpPr>
            <a:spLocks noGrp="1"/>
          </p:cNvSpPr>
          <p:nvPr>
            <p:ph type="chart" sz="quarter" idx="15"/>
          </p:nvPr>
        </p:nvSpPr>
        <p:spPr>
          <a:xfrm>
            <a:off x="762003" y="1265767"/>
            <a:ext cx="5103284" cy="5090584"/>
          </a:xfrm>
        </p:spPr>
        <p:txBody>
          <a:bodyPr/>
          <a:lstStyle/>
          <a:p>
            <a:r>
              <a:rPr lang="nb-NO"/>
              <a:t>Klikk ikonet for å legge til et diagram</a:t>
            </a:r>
            <a:endParaRPr lang="en-GB"/>
          </a:p>
        </p:txBody>
      </p:sp>
      <p:pic>
        <p:nvPicPr>
          <p:cNvPr id="9" name="Bilde 8"/>
          <p:cNvPicPr>
            <a:picLocks noChangeAspect="1"/>
          </p:cNvPicPr>
          <p:nvPr userDrawn="1"/>
        </p:nvPicPr>
        <p:blipFill rotWithShape="1">
          <a:blip r:embed="rId2" cstate="hqprint">
            <a:extLst>
              <a:ext uri="{28A0092B-C50C-407E-A947-70E740481C1C}">
                <a14:useLocalDpi xmlns:a14="http://schemas.microsoft.com/office/drawing/2010/main"/>
              </a:ext>
            </a:extLst>
          </a:blip>
          <a:srcRect r="-4"/>
          <a:stretch/>
        </p:blipFill>
        <p:spPr>
          <a:xfrm>
            <a:off x="6326719" y="5993269"/>
            <a:ext cx="5108924" cy="161419"/>
          </a:xfrm>
          <a:prstGeom prst="rect">
            <a:avLst/>
          </a:prstGeom>
        </p:spPr>
      </p:pic>
    </p:spTree>
    <p:extLst>
      <p:ext uri="{BB962C8B-B14F-4D97-AF65-F5344CB8AC3E}">
        <p14:creationId xmlns:p14="http://schemas.microsoft.com/office/powerpoint/2010/main" val="3672133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tekstboks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4E7D84A6-F4A2-4C4D-86D1-DFD71E5F2F1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8"/>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82"/>
            <a:ext cx="3412068" cy="4583305"/>
          </a:xfrm>
          <a:solidFill>
            <a:schemeClr val="accent5"/>
          </a:solidFill>
        </p:spPr>
        <p:txBody>
          <a:bodyPr lIns="287915" tIns="239935" rIns="287915"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82"/>
            <a:ext cx="3412068" cy="4583305"/>
          </a:xfrm>
          <a:solidFill>
            <a:schemeClr val="accent5"/>
          </a:solidFill>
        </p:spPr>
        <p:txBody>
          <a:bodyPr lIns="287915" tIns="239935" rIns="287915"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82"/>
            <a:ext cx="3412068" cy="4583305"/>
          </a:xfrm>
          <a:solidFill>
            <a:schemeClr val="accent5"/>
          </a:solidFill>
        </p:spPr>
        <p:txBody>
          <a:bodyPr lIns="287915" tIns="239935" rIns="287915" bIns="191954"/>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20" name="Bilde 19"/>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21873027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tekstboks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6AD3AE6E-E3CC-419F-A61D-1F9DE16546D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8"/>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82"/>
            <a:ext cx="3412068" cy="4583305"/>
          </a:xfrm>
          <a:gradFill>
            <a:gsLst>
              <a:gs pos="0">
                <a:schemeClr val="tx1"/>
              </a:gs>
              <a:gs pos="100000">
                <a:srgbClr val="0D2D4C"/>
              </a:gs>
            </a:gsLst>
            <a:lin ang="0" scaled="0"/>
          </a:gra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82"/>
            <a:ext cx="3412068" cy="4583305"/>
          </a:xfrm>
          <a:gradFill>
            <a:gsLst>
              <a:gs pos="0">
                <a:schemeClr val="tx1"/>
              </a:gs>
              <a:gs pos="100000">
                <a:srgbClr val="0D2D4C"/>
              </a:gs>
            </a:gsLst>
            <a:lin ang="0" scaled="0"/>
          </a:gra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82"/>
            <a:ext cx="3412068" cy="4583305"/>
          </a:xfrm>
          <a:gradFill>
            <a:gsLst>
              <a:gs pos="0">
                <a:schemeClr val="tx1"/>
              </a:gs>
              <a:gs pos="100000">
                <a:srgbClr val="0D2D4C"/>
              </a:gs>
            </a:gsLst>
            <a:lin ang="0" scaled="0"/>
          </a:gra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gradFill>
            <a:gsLst>
              <a:gs pos="0">
                <a:schemeClr val="tx1"/>
              </a:gs>
              <a:gs pos="100000">
                <a:srgbClr val="0D2D4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318961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265767"/>
            <a:ext cx="12192000" cy="5090584"/>
          </a:xfrm>
          <a:prstGeom prst="rect">
            <a:avLst/>
          </a:prstGeom>
        </p:spPr>
      </p:pic>
      <p:sp>
        <p:nvSpPr>
          <p:cNvPr id="4" name="Plassholder for dato 3"/>
          <p:cNvSpPr>
            <a:spLocks noGrp="1"/>
          </p:cNvSpPr>
          <p:nvPr>
            <p:ph type="dt" sz="half" idx="10"/>
          </p:nvPr>
        </p:nvSpPr>
        <p:spPr>
          <a:xfrm>
            <a:off x="9464277" y="6325893"/>
            <a:ext cx="1528560" cy="178291"/>
          </a:xfrm>
          <a:prstGeom prst="rect">
            <a:avLst/>
          </a:prstGeom>
        </p:spPr>
        <p:txBody>
          <a:bodyPr/>
          <a:lstStyle/>
          <a:p>
            <a:fld id="{786DDFF6-D0C0-5342-9C07-E1B8A38084A3}"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92837" y="6325893"/>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26" name="Plassholder for tekst 2"/>
          <p:cNvSpPr>
            <a:spLocks noGrp="1"/>
          </p:cNvSpPr>
          <p:nvPr>
            <p:ph type="body" sz="quarter" idx="13" hasCustomPrompt="1"/>
          </p:nvPr>
        </p:nvSpPr>
        <p:spPr>
          <a:xfrm>
            <a:off x="3631421" y="238584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7" name="Plassholder for tekst 11"/>
          <p:cNvSpPr>
            <a:spLocks noGrp="1"/>
          </p:cNvSpPr>
          <p:nvPr>
            <p:ph type="body" sz="quarter" idx="14" hasCustomPrompt="1"/>
          </p:nvPr>
        </p:nvSpPr>
        <p:spPr>
          <a:xfrm>
            <a:off x="4725551" y="2385845"/>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28" name="Plassholder for tekst 2"/>
          <p:cNvSpPr>
            <a:spLocks noGrp="1"/>
          </p:cNvSpPr>
          <p:nvPr>
            <p:ph type="body" sz="quarter" idx="15" hasCustomPrompt="1"/>
          </p:nvPr>
        </p:nvSpPr>
        <p:spPr>
          <a:xfrm>
            <a:off x="3631421" y="172878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4725551" y="1728787"/>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30" name="Plassholder for tekst 2"/>
          <p:cNvSpPr>
            <a:spLocks noGrp="1"/>
          </p:cNvSpPr>
          <p:nvPr>
            <p:ph type="body" sz="quarter" idx="17" hasCustomPrompt="1"/>
          </p:nvPr>
        </p:nvSpPr>
        <p:spPr>
          <a:xfrm>
            <a:off x="3631421" y="3699960"/>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1" name="Plassholder for tekst 11"/>
          <p:cNvSpPr>
            <a:spLocks noGrp="1"/>
          </p:cNvSpPr>
          <p:nvPr>
            <p:ph type="body" sz="quarter" idx="18" hasCustomPrompt="1"/>
          </p:nvPr>
        </p:nvSpPr>
        <p:spPr>
          <a:xfrm>
            <a:off x="4725551" y="3699960"/>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32" name="Plassholder for tekst 2"/>
          <p:cNvSpPr>
            <a:spLocks noGrp="1"/>
          </p:cNvSpPr>
          <p:nvPr>
            <p:ph type="body" sz="quarter" idx="19" hasCustomPrompt="1"/>
          </p:nvPr>
        </p:nvSpPr>
        <p:spPr>
          <a:xfrm>
            <a:off x="3631421" y="3042903"/>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3" name="Plassholder for tekst 11"/>
          <p:cNvSpPr>
            <a:spLocks noGrp="1"/>
          </p:cNvSpPr>
          <p:nvPr>
            <p:ph type="body" sz="quarter" idx="20" hasCustomPrompt="1"/>
          </p:nvPr>
        </p:nvSpPr>
        <p:spPr>
          <a:xfrm>
            <a:off x="4725551" y="3042903"/>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34" name="Plassholder for tekst 2"/>
          <p:cNvSpPr>
            <a:spLocks noGrp="1"/>
          </p:cNvSpPr>
          <p:nvPr>
            <p:ph type="body" sz="quarter" idx="21" hasCustomPrompt="1"/>
          </p:nvPr>
        </p:nvSpPr>
        <p:spPr>
          <a:xfrm>
            <a:off x="3631421" y="5014076"/>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5" name="Plassholder for tekst 11"/>
          <p:cNvSpPr>
            <a:spLocks noGrp="1"/>
          </p:cNvSpPr>
          <p:nvPr>
            <p:ph type="body" sz="quarter" idx="22" hasCustomPrompt="1"/>
          </p:nvPr>
        </p:nvSpPr>
        <p:spPr>
          <a:xfrm>
            <a:off x="4725551" y="5014076"/>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36" name="Plassholder for tekst 2"/>
          <p:cNvSpPr>
            <a:spLocks noGrp="1"/>
          </p:cNvSpPr>
          <p:nvPr>
            <p:ph type="body" sz="quarter" idx="23" hasCustomPrompt="1"/>
          </p:nvPr>
        </p:nvSpPr>
        <p:spPr>
          <a:xfrm>
            <a:off x="3631421" y="4357017"/>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37" name="Plassholder for tekst 11"/>
          <p:cNvSpPr>
            <a:spLocks noGrp="1"/>
          </p:cNvSpPr>
          <p:nvPr>
            <p:ph type="body" sz="quarter" idx="24" hasCustomPrompt="1"/>
          </p:nvPr>
        </p:nvSpPr>
        <p:spPr>
          <a:xfrm>
            <a:off x="4725551" y="4357017"/>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
        <p:nvSpPr>
          <p:cNvPr id="18" name="Plassholder for tekst 2"/>
          <p:cNvSpPr>
            <a:spLocks noGrp="1"/>
          </p:cNvSpPr>
          <p:nvPr>
            <p:ph type="body" sz="quarter" idx="25" hasCustomPrompt="1"/>
          </p:nvPr>
        </p:nvSpPr>
        <p:spPr>
          <a:xfrm>
            <a:off x="3631421" y="5671135"/>
            <a:ext cx="893011" cy="564504"/>
          </a:xfrm>
        </p:spPr>
        <p:txBody>
          <a:bodyPr>
            <a:noAutofit/>
          </a:bodyPr>
          <a:lstStyle>
            <a:lvl1pPr marL="0" indent="0" algn="r">
              <a:buNone/>
              <a:defRPr sz="2700" b="1">
                <a:solidFill>
                  <a:schemeClr val="accent5"/>
                </a:solidFill>
              </a:defRPr>
            </a:lvl1pPr>
          </a:lstStyle>
          <a:p>
            <a:pPr lvl="0"/>
            <a:r>
              <a:rPr lang="nb-NO" dirty="0"/>
              <a:t>##</a:t>
            </a:r>
            <a:endParaRPr lang="en-GB" dirty="0"/>
          </a:p>
        </p:txBody>
      </p:sp>
      <p:sp>
        <p:nvSpPr>
          <p:cNvPr id="19" name="Plassholder for tekst 11"/>
          <p:cNvSpPr>
            <a:spLocks noGrp="1"/>
          </p:cNvSpPr>
          <p:nvPr>
            <p:ph type="body" sz="quarter" idx="26" hasCustomPrompt="1"/>
          </p:nvPr>
        </p:nvSpPr>
        <p:spPr>
          <a:xfrm>
            <a:off x="4725551" y="5671135"/>
            <a:ext cx="6788944" cy="564504"/>
          </a:xfrm>
        </p:spPr>
        <p:txBody>
          <a:bodyPr>
            <a:normAutofit/>
          </a:bodyPr>
          <a:lstStyle>
            <a:lvl1pPr marL="0" indent="0">
              <a:buFont typeface="Arial" charset="0"/>
              <a:buNone/>
              <a:defRPr sz="2700" b="0">
                <a:solidFill>
                  <a:schemeClr val="bg1"/>
                </a:solidFill>
              </a:defRPr>
            </a:lvl1pPr>
            <a:lvl2pPr marL="191954" indent="0">
              <a:buNone/>
              <a:defRPr>
                <a:solidFill>
                  <a:schemeClr val="bg1"/>
                </a:solidFill>
              </a:defRPr>
            </a:lvl2pPr>
            <a:lvl3pPr marL="383897" indent="0">
              <a:buNone/>
              <a:defRPr>
                <a:solidFill>
                  <a:schemeClr val="bg1"/>
                </a:solidFill>
              </a:defRPr>
            </a:lvl3pPr>
            <a:lvl4pPr marL="575846" indent="0">
              <a:buNone/>
              <a:defRPr>
                <a:solidFill>
                  <a:schemeClr val="bg1"/>
                </a:solidFill>
              </a:defRPr>
            </a:lvl4pPr>
            <a:lvl5pPr marL="671822" indent="0">
              <a:buNone/>
              <a:defRPr>
                <a:solidFill>
                  <a:schemeClr val="bg1"/>
                </a:solidFill>
              </a:defRPr>
            </a:lvl5pPr>
          </a:lstStyle>
          <a:p>
            <a:pPr lvl="0"/>
            <a:r>
              <a:rPr lang="nb-NO" noProof="0" dirty="0"/>
              <a:t>Agendapunkt</a:t>
            </a:r>
            <a:endParaRPr lang="en-GB" dirty="0"/>
          </a:p>
        </p:txBody>
      </p:sp>
    </p:spTree>
    <p:extLst>
      <p:ext uri="{BB962C8B-B14F-4D97-AF65-F5344CB8AC3E}">
        <p14:creationId xmlns:p14="http://schemas.microsoft.com/office/powerpoint/2010/main" val="37408750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tekstboks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3543D33B-D98A-488B-8961-D8904A733DCB}"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8"/>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17" name="Plassholder for innhold 2"/>
          <p:cNvSpPr>
            <a:spLocks noGrp="1"/>
          </p:cNvSpPr>
          <p:nvPr>
            <p:ph idx="15"/>
          </p:nvPr>
        </p:nvSpPr>
        <p:spPr>
          <a:xfrm>
            <a:off x="8017935" y="1265782"/>
            <a:ext cx="3412068" cy="4583305"/>
          </a:xfrm>
          <a:solidFill>
            <a:schemeClr val="tx1"/>
          </a:soli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18" name="Rektangel 17"/>
          <p:cNvSpPr/>
          <p:nvPr userDrawn="1"/>
        </p:nvSpPr>
        <p:spPr>
          <a:xfrm>
            <a:off x="8017931"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2" name="Plassholder for innhold 2"/>
          <p:cNvSpPr>
            <a:spLocks noGrp="1"/>
          </p:cNvSpPr>
          <p:nvPr>
            <p:ph idx="16"/>
          </p:nvPr>
        </p:nvSpPr>
        <p:spPr>
          <a:xfrm>
            <a:off x="4389967" y="1265782"/>
            <a:ext cx="3412068" cy="4583305"/>
          </a:xfrm>
          <a:solidFill>
            <a:schemeClr val="tx1"/>
          </a:soli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3" name="Rektangel 22"/>
          <p:cNvSpPr/>
          <p:nvPr userDrawn="1"/>
        </p:nvSpPr>
        <p:spPr>
          <a:xfrm>
            <a:off x="4389963"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27" name="Plassholder for innhold 2"/>
          <p:cNvSpPr>
            <a:spLocks noGrp="1"/>
          </p:cNvSpPr>
          <p:nvPr>
            <p:ph idx="17"/>
          </p:nvPr>
        </p:nvSpPr>
        <p:spPr>
          <a:xfrm>
            <a:off x="761999" y="1265782"/>
            <a:ext cx="3412068" cy="4583305"/>
          </a:xfrm>
          <a:solidFill>
            <a:schemeClr val="tx1"/>
          </a:solidFill>
        </p:spPr>
        <p:txBody>
          <a:bodyPr lIns="287915" tIns="239935" rIns="287915" bIns="191954"/>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28" name="Rektangel 27"/>
          <p:cNvSpPr/>
          <p:nvPr userDrawn="1"/>
        </p:nvSpPr>
        <p:spPr>
          <a:xfrm>
            <a:off x="761999" y="5849076"/>
            <a:ext cx="3412068" cy="507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pic>
        <p:nvPicPr>
          <p:cNvPr id="14" name="Bilde 13"/>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8017928" y="5980548"/>
            <a:ext cx="3417712" cy="174141"/>
          </a:xfrm>
          <a:prstGeom prst="rect">
            <a:avLst/>
          </a:prstGeom>
        </p:spPr>
      </p:pic>
      <p:pic>
        <p:nvPicPr>
          <p:cNvPr id="15" name="Bilde 14"/>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4389963" y="5980548"/>
            <a:ext cx="3417712" cy="174141"/>
          </a:xfrm>
          <a:prstGeom prst="rect">
            <a:avLst/>
          </a:prstGeom>
        </p:spPr>
      </p:pic>
      <p:pic>
        <p:nvPicPr>
          <p:cNvPr id="16" name="Bilde 15"/>
          <p:cNvPicPr>
            <a:picLocks noChangeAspect="1"/>
          </p:cNvPicPr>
          <p:nvPr userDrawn="1"/>
        </p:nvPicPr>
        <p:blipFill rotWithShape="1">
          <a:blip r:embed="rId2" cstate="hqprint">
            <a:extLst>
              <a:ext uri="{28A0092B-C50C-407E-A947-70E740481C1C}">
                <a14:useLocalDpi xmlns:a14="http://schemas.microsoft.com/office/drawing/2010/main"/>
              </a:ext>
            </a:extLst>
          </a:blip>
          <a:srcRect t="-6778" r="-6"/>
          <a:stretch/>
        </p:blipFill>
        <p:spPr>
          <a:xfrm>
            <a:off x="756352" y="5980548"/>
            <a:ext cx="3417712" cy="174141"/>
          </a:xfrm>
          <a:prstGeom prst="rect">
            <a:avLst/>
          </a:prstGeom>
        </p:spPr>
      </p:pic>
    </p:spTree>
    <p:extLst>
      <p:ext uri="{BB962C8B-B14F-4D97-AF65-F5344CB8AC3E}">
        <p14:creationId xmlns:p14="http://schemas.microsoft.com/office/powerpoint/2010/main" val="2316637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B047B5AD-1A77-4735-9569-6A33C63B478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8"/>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4" y="1734393"/>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0" name="Ellipse 29"/>
          <p:cNvSpPr/>
          <p:nvPr userDrawn="1"/>
        </p:nvSpPr>
        <p:spPr>
          <a:xfrm>
            <a:off x="4389982" y="1734393"/>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4" name="Ellipse 33"/>
          <p:cNvSpPr/>
          <p:nvPr userDrawn="1"/>
        </p:nvSpPr>
        <p:spPr>
          <a:xfrm>
            <a:off x="8017942" y="1734393"/>
            <a:ext cx="3412063" cy="34120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6"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6"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8" y="2205567"/>
            <a:ext cx="2569633" cy="2423584"/>
          </a:xfrm>
        </p:spPr>
        <p:txBody>
          <a:bodyPr anchor="ctr" anchorCtr="0"/>
          <a:lstStyle>
            <a:lvl1pPr marL="0" indent="0" algn="ctr">
              <a:buNone/>
              <a:defRPr/>
            </a:lvl1pPr>
          </a:lstStyle>
          <a:p>
            <a:pPr lvl="0"/>
            <a:r>
              <a:rPr lang="nb-NO"/>
              <a:t>Klikk for å redigere tekststiler i malen</a:t>
            </a:r>
          </a:p>
        </p:txBody>
      </p:sp>
    </p:spTree>
    <p:extLst>
      <p:ext uri="{BB962C8B-B14F-4D97-AF65-F5344CB8AC3E}">
        <p14:creationId xmlns:p14="http://schemas.microsoft.com/office/powerpoint/2010/main" val="5651486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D8FAECCA-A2BD-496C-A783-A8B5C2BCA4E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9"/>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4" y="1734393"/>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0" name="Ellipse 29"/>
          <p:cNvSpPr/>
          <p:nvPr userDrawn="1"/>
        </p:nvSpPr>
        <p:spPr>
          <a:xfrm>
            <a:off x="4389982" y="1734393"/>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4" name="Ellipse 33"/>
          <p:cNvSpPr/>
          <p:nvPr userDrawn="1"/>
        </p:nvSpPr>
        <p:spPr>
          <a:xfrm>
            <a:off x="8017942" y="1734393"/>
            <a:ext cx="3412063" cy="3412063"/>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8"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935038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p>
            <a:fld id="{3C2E2E33-A011-4FD7-A96D-B036F3211811}"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a:xfrm>
            <a:off x="762000" y="6518809"/>
            <a:ext cx="8617784" cy="178289"/>
          </a:xfrm>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4" y="1734393"/>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0" name="Ellipse 29"/>
          <p:cNvSpPr/>
          <p:nvPr userDrawn="1"/>
        </p:nvSpPr>
        <p:spPr>
          <a:xfrm>
            <a:off x="4389982" y="1734393"/>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4" name="Ellipse 33"/>
          <p:cNvSpPr/>
          <p:nvPr userDrawn="1"/>
        </p:nvSpPr>
        <p:spPr>
          <a:xfrm>
            <a:off x="8017942" y="1734393"/>
            <a:ext cx="3412063" cy="34120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6"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8" y="2205567"/>
            <a:ext cx="2569633" cy="2423584"/>
          </a:xfrm>
        </p:spPr>
        <p:txBody>
          <a:bodyPr anchor="ctr" anchorCtr="0"/>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982838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4CF1681C-30A7-4567-A0E8-1798DFA75C25}"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a:xfrm>
            <a:off x="762000" y="6518809"/>
            <a:ext cx="8617784" cy="178289"/>
          </a:xfrm>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sp>
        <p:nvSpPr>
          <p:cNvPr id="25" name="Plassholder for dato 3"/>
          <p:cNvSpPr txBox="1">
            <a:spLocks/>
          </p:cNvSpPr>
          <p:nvPr userDrawn="1"/>
        </p:nvSpPr>
        <p:spPr>
          <a:xfrm>
            <a:off x="2123849" y="6518797"/>
            <a:ext cx="1528560" cy="178291"/>
          </a:xfrm>
          <a:prstGeom prst="rect">
            <a:avLst/>
          </a:prstGeom>
        </p:spPr>
        <p:txBody>
          <a:bodyPr lIns="0" tIns="0" rIns="0" bIns="0" anchor="ctr" anchorCtr="0"/>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fld id="{94338959-DAC3-6347-B210-C1A530E88A04}" type="datetime1">
              <a:rPr lang="nb-NO" smtClean="0">
                <a:solidFill>
                  <a:prstClr val="black"/>
                </a:solidFill>
              </a:rPr>
              <a:pPr/>
              <a:t>27.06.2023</a:t>
            </a:fld>
            <a:endParaRPr lang="en-GB">
              <a:solidFill>
                <a:prstClr val="black"/>
              </a:solidFill>
            </a:endParaRPr>
          </a:p>
        </p:txBody>
      </p:sp>
      <p:sp>
        <p:nvSpPr>
          <p:cNvPr id="26" name="Plassholder for lysbildenummer 5"/>
          <p:cNvSpPr txBox="1">
            <a:spLocks/>
          </p:cNvSpPr>
          <p:nvPr userDrawn="1"/>
        </p:nvSpPr>
        <p:spPr>
          <a:xfrm>
            <a:off x="3652409" y="6518796"/>
            <a:ext cx="521656" cy="178288"/>
          </a:xfrm>
          <a:prstGeom prst="rect">
            <a:avLst/>
          </a:prstGeom>
        </p:spPr>
        <p:txBody>
          <a:bodyPr vert="horz" lIns="0" tIns="0" rIns="0" bIns="0" rtlCol="0" anchor="ctr"/>
          <a:lstStyle>
            <a:defPPr>
              <a:defRPr lang="nb-NO"/>
            </a:defPPr>
            <a:lvl1pPr algn="r" rtl="0" fontAlgn="base">
              <a:spcBef>
                <a:spcPct val="0"/>
              </a:spcBef>
              <a:spcAft>
                <a:spcPct val="0"/>
              </a:spcAft>
              <a:defRPr sz="500" kern="1200">
                <a:solidFill>
                  <a:schemeClr val="tx1"/>
                </a:solidFill>
                <a:latin typeface="Verdana" charset="0"/>
                <a:ea typeface="Verdana" charset="0"/>
                <a:cs typeface="Verdana"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a:lstStyle>
          <a:p>
            <a:r>
              <a:rPr lang="nb-NO" altLang="nb-NO">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
        <p:nvSpPr>
          <p:cNvPr id="9" name="Ellipse 8"/>
          <p:cNvSpPr/>
          <p:nvPr userDrawn="1"/>
        </p:nvSpPr>
        <p:spPr>
          <a:xfrm>
            <a:off x="762014" y="1734393"/>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0" name="Ellipse 29"/>
          <p:cNvSpPr/>
          <p:nvPr userDrawn="1"/>
        </p:nvSpPr>
        <p:spPr>
          <a:xfrm>
            <a:off x="4389982" y="1734393"/>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4" name="Ellipse 33"/>
          <p:cNvSpPr/>
          <p:nvPr userDrawn="1"/>
        </p:nvSpPr>
        <p:spPr>
          <a:xfrm>
            <a:off x="8017942" y="1734393"/>
            <a:ext cx="3412063" cy="3412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0" tIns="60945" rIns="121890" bIns="60945" rtlCol="0" anchor="ctr"/>
          <a:lstStyle/>
          <a:p>
            <a:pPr algn="ctr" fontAlgn="base">
              <a:spcBef>
                <a:spcPct val="0"/>
              </a:spcBef>
              <a:spcAft>
                <a:spcPct val="0"/>
              </a:spcAft>
            </a:pPr>
            <a:endParaRPr lang="en-GB" sz="2100">
              <a:solidFill>
                <a:prstClr val="white"/>
              </a:solidFill>
            </a:endParaRPr>
          </a:p>
        </p:txBody>
      </p:sp>
      <p:sp>
        <p:nvSpPr>
          <p:cNvPr id="3" name="Plassholder for tekst 2"/>
          <p:cNvSpPr>
            <a:spLocks noGrp="1"/>
          </p:cNvSpPr>
          <p:nvPr>
            <p:ph type="body" sz="quarter" idx="20"/>
          </p:nvPr>
        </p:nvSpPr>
        <p:spPr>
          <a:xfrm>
            <a:off x="4811196" y="2205567"/>
            <a:ext cx="2569633" cy="2423584"/>
          </a:xfrm>
        </p:spPr>
        <p:txBody>
          <a:bodyPr anchor="ctr" anchorCtr="0"/>
          <a:lstStyle>
            <a:lvl1pPr marL="0" indent="0" algn="ctr">
              <a:buNone/>
              <a:defRPr/>
            </a:lvl1pPr>
          </a:lstStyle>
          <a:p>
            <a:pPr lvl="0"/>
            <a:r>
              <a:rPr lang="nb-NO"/>
              <a:t>Klikk for å redigere tekststiler i malen</a:t>
            </a:r>
          </a:p>
        </p:txBody>
      </p:sp>
      <p:sp>
        <p:nvSpPr>
          <p:cNvPr id="17" name="Plassholder for tekst 2"/>
          <p:cNvSpPr>
            <a:spLocks noGrp="1"/>
          </p:cNvSpPr>
          <p:nvPr>
            <p:ph type="body" sz="quarter" idx="21"/>
          </p:nvPr>
        </p:nvSpPr>
        <p:spPr>
          <a:xfrm>
            <a:off x="8439156" y="2205567"/>
            <a:ext cx="2569633" cy="2423584"/>
          </a:xfrm>
        </p:spPr>
        <p:txBody>
          <a:bodyPr anchor="ctr" anchorCtr="0"/>
          <a:lstStyle>
            <a:lvl1pPr marL="0" indent="0" algn="ctr">
              <a:buNone/>
              <a:defRPr/>
            </a:lvl1pPr>
          </a:lstStyle>
          <a:p>
            <a:pPr lvl="0"/>
            <a:r>
              <a:rPr lang="nb-NO"/>
              <a:t>Klikk for å redigere tekststiler i malen</a:t>
            </a:r>
          </a:p>
        </p:txBody>
      </p:sp>
      <p:sp>
        <p:nvSpPr>
          <p:cNvPr id="18" name="Plassholder for tekst 2"/>
          <p:cNvSpPr>
            <a:spLocks noGrp="1"/>
          </p:cNvSpPr>
          <p:nvPr>
            <p:ph type="body" sz="quarter" idx="22"/>
          </p:nvPr>
        </p:nvSpPr>
        <p:spPr>
          <a:xfrm>
            <a:off x="1183228" y="2205567"/>
            <a:ext cx="2569633" cy="2423584"/>
          </a:xfrm>
        </p:spPr>
        <p:txBody>
          <a:bodyPr anchor="ctr" anchorCtr="0"/>
          <a:lstStyle>
            <a:lvl1pPr marL="0" indent="0" algn="ctr">
              <a:buNone/>
              <a:defRPr/>
            </a:lvl1pPr>
          </a:lstStyle>
          <a:p>
            <a:pPr lvl="0"/>
            <a:r>
              <a:rPr lang="nb-NO"/>
              <a:t>Klikk for å redigere tekststiler i malen</a:t>
            </a:r>
          </a:p>
        </p:txBody>
      </p:sp>
      <p:pic>
        <p:nvPicPr>
          <p:cNvPr id="14" name="Picture 13">
            <a:extLst>
              <a:ext uri="{FF2B5EF4-FFF2-40B4-BE49-F238E27FC236}">
                <a16:creationId xmlns:a16="http://schemas.microsoft.com/office/drawing/2014/main" id="{87EC21EE-95E7-4541-8B36-172F1D433378}"/>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506718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79E04280-B6BD-4892-84A6-10C2C2C70F76}"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40411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12192000"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64ECF6EB-2270-4EAA-8F49-B3385997B4E2}"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7" name="Picture 6">
            <a:extLst>
              <a:ext uri="{FF2B5EF4-FFF2-40B4-BE49-F238E27FC236}">
                <a16:creationId xmlns:a16="http://schemas.microsoft.com/office/drawing/2014/main" id="{B6E3DB86-5C96-47E5-A756-0AD21B932376}"/>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300263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7EEB2080-9B6D-442C-A872-16B0245CAE22}"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179940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6076005"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6128924" y="1265767"/>
            <a:ext cx="6063077" cy="5090584"/>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lvl1pPr>
              <a:defRPr>
                <a:solidFill>
                  <a:schemeClr val="bg1"/>
                </a:solidFill>
              </a:defRPr>
            </a:lvl1pPr>
          </a:lstStyle>
          <a:p>
            <a:fld id="{B2E3A415-2454-42D2-A238-15696DF9F3F6}" type="datetime1">
              <a:rPr lang="nb-NO" smtClean="0">
                <a:solidFill>
                  <a:prstClr val="white"/>
                </a:solidFill>
              </a:rPr>
              <a:pPr/>
              <a:t>27.06.2023</a:t>
            </a:fld>
            <a:endParaRPr lang="en-GB" dirty="0">
              <a:solidFill>
                <a:prstClr val="white"/>
              </a:solidFill>
            </a:endParaRPr>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lvl1pPr>
              <a:defRPr>
                <a:solidFill>
                  <a:schemeClr val="bg1"/>
                </a:solidFill>
              </a:defRPr>
            </a:lvl1pPr>
          </a:lstStyle>
          <a:p>
            <a:r>
              <a:rPr lang="nb-NO" altLang="nb-NO" dirty="0">
                <a:solidFill>
                  <a:prstClr val="white"/>
                </a:solidFill>
              </a:rPr>
              <a:t>Side </a:t>
            </a:r>
            <a:fld id="{F57D2C7E-FF28-3646-BDC8-24A1FA3E5E8D}" type="slidenum">
              <a:rPr lang="en-GB" smtClean="0">
                <a:solidFill>
                  <a:prstClr val="white"/>
                </a:solidFill>
              </a:rPr>
              <a:pPr/>
              <a:t>‹#›</a:t>
            </a:fld>
            <a:endParaRPr lang="en-GB" dirty="0">
              <a:solidFill>
                <a:prstClr val="white"/>
              </a:solidFill>
            </a:endParaRPr>
          </a:p>
        </p:txBody>
      </p:sp>
      <p:pic>
        <p:nvPicPr>
          <p:cNvPr id="9" name="Picture 8">
            <a:extLst>
              <a:ext uri="{FF2B5EF4-FFF2-40B4-BE49-F238E27FC236}">
                <a16:creationId xmlns:a16="http://schemas.microsoft.com/office/drawing/2014/main" id="{194E15ED-8FEA-464C-BD32-F4A949A1E82D}"/>
              </a:ext>
            </a:extLst>
          </p:cNvPr>
          <p:cNvPicPr>
            <a:picLocks noChangeAspect="1"/>
          </p:cNvPicPr>
          <p:nvPr userDrawn="1"/>
        </p:nvPicPr>
        <p:blipFill>
          <a:blip r:embed="rId2"/>
          <a:stretch>
            <a:fillRect/>
          </a:stretch>
        </p:blipFill>
        <p:spPr>
          <a:xfrm>
            <a:off x="330524" y="269505"/>
            <a:ext cx="1549077" cy="385399"/>
          </a:xfrm>
          <a:prstGeom prst="rect">
            <a:avLst/>
          </a:prstGeom>
        </p:spPr>
      </p:pic>
    </p:spTree>
    <p:extLst>
      <p:ext uri="{BB962C8B-B14F-4D97-AF65-F5344CB8AC3E}">
        <p14:creationId xmlns:p14="http://schemas.microsoft.com/office/powerpoint/2010/main" val="11663064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265767"/>
            <a:ext cx="7291917" cy="5090584"/>
          </a:xfrm>
          <a:solidFill>
            <a:schemeClr val="bg2"/>
          </a:solidFill>
        </p:spPr>
        <p:txBody>
          <a:bodyPr/>
          <a:lstStyle/>
          <a:p>
            <a:r>
              <a:rPr lang="nb-NO"/>
              <a:t>Klikk ikonet for å legge til et bilde</a:t>
            </a:r>
            <a:endParaRPr lang="en-GB"/>
          </a:p>
        </p:txBody>
      </p:sp>
      <p:sp>
        <p:nvSpPr>
          <p:cNvPr id="11" name="Plassholder for bilde 7"/>
          <p:cNvSpPr>
            <a:spLocks noGrp="1"/>
          </p:cNvSpPr>
          <p:nvPr>
            <p:ph type="pic" sz="quarter" idx="27"/>
          </p:nvPr>
        </p:nvSpPr>
        <p:spPr>
          <a:xfrm>
            <a:off x="7344833" y="1265781"/>
            <a:ext cx="4847168" cy="2639809"/>
          </a:xfrm>
          <a:solidFill>
            <a:schemeClr val="bg2"/>
          </a:solidFill>
        </p:spPr>
        <p:txBody>
          <a:bodyPr/>
          <a:lstStyle/>
          <a:p>
            <a:r>
              <a:rPr lang="nb-NO"/>
              <a:t>Klikk ikonet for å legge til et bilde</a:t>
            </a:r>
            <a:endParaRPr lang="en-GB"/>
          </a:p>
        </p:txBody>
      </p:sp>
      <p:sp>
        <p:nvSpPr>
          <p:cNvPr id="12" name="Plassholder for bilde 7"/>
          <p:cNvSpPr>
            <a:spLocks noGrp="1"/>
          </p:cNvSpPr>
          <p:nvPr>
            <p:ph type="pic" sz="quarter" idx="28"/>
          </p:nvPr>
        </p:nvSpPr>
        <p:spPr>
          <a:xfrm>
            <a:off x="7344833" y="3965965"/>
            <a:ext cx="4847168" cy="2390399"/>
          </a:xfrm>
          <a:solidFill>
            <a:schemeClr val="bg2"/>
          </a:solidFill>
        </p:spPr>
        <p:txBody>
          <a:bodyPr/>
          <a:lstStyle/>
          <a:p>
            <a:r>
              <a:rPr lang="nb-NO"/>
              <a:t>Klikk ikonet for å legge til et bilde</a:t>
            </a:r>
            <a:endParaRPr lang="en-GB"/>
          </a:p>
        </p:txBody>
      </p:sp>
      <p:sp>
        <p:nvSpPr>
          <p:cNvPr id="4" name="Plassholder for dato 3"/>
          <p:cNvSpPr>
            <a:spLocks noGrp="1"/>
          </p:cNvSpPr>
          <p:nvPr>
            <p:ph type="dt" sz="half" idx="10"/>
          </p:nvPr>
        </p:nvSpPr>
        <p:spPr>
          <a:xfrm>
            <a:off x="9379784" y="6518797"/>
            <a:ext cx="1528560" cy="178291"/>
          </a:xfrm>
          <a:prstGeom prst="rect">
            <a:avLst/>
          </a:prstGeom>
        </p:spPr>
        <p:txBody>
          <a:bodyPr/>
          <a:lstStyle/>
          <a:p>
            <a:fld id="{5FDF14CC-17EB-4DEE-92DB-3AE75D7F2A8E}" type="datetime1">
              <a:rPr lang="nb-NO" smtClean="0">
                <a:solidFill>
                  <a:prstClr val="black"/>
                </a:solidFill>
              </a:rPr>
              <a:pPr/>
              <a:t>27.06.2023</a:t>
            </a:fld>
            <a:endParaRPr lang="en-GB">
              <a:solidFill>
                <a:prstClr val="black"/>
              </a:solidFill>
            </a:endParaRPr>
          </a:p>
        </p:txBody>
      </p:sp>
      <p:sp>
        <p:nvSpPr>
          <p:cNvPr id="5" name="Plassholder for bunntekst 4"/>
          <p:cNvSpPr>
            <a:spLocks noGrp="1"/>
          </p:cNvSpPr>
          <p:nvPr>
            <p:ph type="ftr" sz="quarter" idx="11"/>
          </p:nvPr>
        </p:nvSpPr>
        <p:spPr/>
        <p:txBody>
          <a:bodyPr/>
          <a:lstStyle/>
          <a:p>
            <a:endParaRPr lang="en-GB">
              <a:solidFill>
                <a:prstClr val="black"/>
              </a:solidFill>
            </a:endParaRPr>
          </a:p>
        </p:txBody>
      </p:sp>
      <p:sp>
        <p:nvSpPr>
          <p:cNvPr id="6" name="Plassholder for lysbildenummer 5"/>
          <p:cNvSpPr>
            <a:spLocks noGrp="1"/>
          </p:cNvSpPr>
          <p:nvPr>
            <p:ph type="sldNum" sz="quarter" idx="12"/>
          </p:nvPr>
        </p:nvSpPr>
        <p:spPr>
          <a:xfrm>
            <a:off x="10908344" y="6518796"/>
            <a:ext cx="521656" cy="178288"/>
          </a:xfrm>
          <a:prstGeom prst="rect">
            <a:avLst/>
          </a:prstGeom>
        </p:spPr>
        <p:txBody>
          <a:bodyPr/>
          <a:lstStyle/>
          <a:p>
            <a:r>
              <a:rPr lang="nb-NO" altLang="nb-NO" dirty="0">
                <a:solidFill>
                  <a:prstClr val="black"/>
                </a:solidFill>
              </a:rPr>
              <a:t>Side </a:t>
            </a:r>
            <a:fld id="{F57D2C7E-FF28-3646-BDC8-24A1FA3E5E8D}"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945878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theme" Target="../theme/theme2.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image" Target="../media/image18.png"/><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55" Type="http://schemas.openxmlformats.org/officeDocument/2006/relationships/slideLayout" Target="../slideLayouts/slideLayout165.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3" Type="http://schemas.openxmlformats.org/officeDocument/2006/relationships/slideLayout" Target="../slideLayouts/slideLayout163.xml"/><Relationship Id="rId58" Type="http://schemas.openxmlformats.org/officeDocument/2006/relationships/slideLayout" Target="../slideLayouts/slideLayout168.xml"/><Relationship Id="rId5" Type="http://schemas.openxmlformats.org/officeDocument/2006/relationships/slideLayout" Target="../slideLayouts/slideLayout115.xml"/><Relationship Id="rId61" Type="http://schemas.openxmlformats.org/officeDocument/2006/relationships/image" Target="../media/image1.png"/><Relationship Id="rId19" Type="http://schemas.openxmlformats.org/officeDocument/2006/relationships/slideLayout" Target="../slideLayouts/slideLayout12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56" Type="http://schemas.openxmlformats.org/officeDocument/2006/relationships/slideLayout" Target="../slideLayouts/slideLayout166.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59" Type="http://schemas.openxmlformats.org/officeDocument/2006/relationships/slideLayout" Target="../slideLayouts/slideLayout169.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57" Type="http://schemas.openxmlformats.org/officeDocument/2006/relationships/slideLayout" Target="../slideLayouts/slideLayout167.xml"/><Relationship Id="rId10" Type="http://schemas.openxmlformats.org/officeDocument/2006/relationships/slideLayout" Target="../slideLayouts/slideLayout120.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60" Type="http://schemas.openxmlformats.org/officeDocument/2006/relationships/theme" Target="../theme/theme3.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9" Type="http://schemas.openxmlformats.org/officeDocument/2006/relationships/slideLayout" Target="../slideLayouts/slideLayout208.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42" Type="http://schemas.openxmlformats.org/officeDocument/2006/relationships/slideLayout" Target="../slideLayouts/slideLayout211.xml"/><Relationship Id="rId47" Type="http://schemas.openxmlformats.org/officeDocument/2006/relationships/slideLayout" Target="../slideLayouts/slideLayout216.xml"/><Relationship Id="rId50" Type="http://schemas.openxmlformats.org/officeDocument/2006/relationships/slideLayout" Target="../slideLayouts/slideLayout219.xml"/><Relationship Id="rId55" Type="http://schemas.openxmlformats.org/officeDocument/2006/relationships/slideLayout" Target="../slideLayouts/slideLayout224.xml"/><Relationship Id="rId63" Type="http://schemas.openxmlformats.org/officeDocument/2006/relationships/image" Target="../media/image1.png"/><Relationship Id="rId7" Type="http://schemas.openxmlformats.org/officeDocument/2006/relationships/slideLayout" Target="../slideLayouts/slideLayout17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9" Type="http://schemas.openxmlformats.org/officeDocument/2006/relationships/slideLayout" Target="../slideLayouts/slideLayout198.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slideLayout" Target="../slideLayouts/slideLayout209.xml"/><Relationship Id="rId45" Type="http://schemas.openxmlformats.org/officeDocument/2006/relationships/slideLayout" Target="../slideLayouts/slideLayout214.xml"/><Relationship Id="rId53" Type="http://schemas.openxmlformats.org/officeDocument/2006/relationships/slideLayout" Target="../slideLayouts/slideLayout222.xml"/><Relationship Id="rId58" Type="http://schemas.openxmlformats.org/officeDocument/2006/relationships/slideLayout" Target="../slideLayouts/slideLayout227.xml"/><Relationship Id="rId5" Type="http://schemas.openxmlformats.org/officeDocument/2006/relationships/slideLayout" Target="../slideLayouts/slideLayout174.xml"/><Relationship Id="rId61" Type="http://schemas.openxmlformats.org/officeDocument/2006/relationships/slideLayout" Target="../slideLayouts/slideLayout230.xml"/><Relationship Id="rId19" Type="http://schemas.openxmlformats.org/officeDocument/2006/relationships/slideLayout" Target="../slideLayouts/slideLayout18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43" Type="http://schemas.openxmlformats.org/officeDocument/2006/relationships/slideLayout" Target="../slideLayouts/slideLayout212.xml"/><Relationship Id="rId48" Type="http://schemas.openxmlformats.org/officeDocument/2006/relationships/slideLayout" Target="../slideLayouts/slideLayout217.xml"/><Relationship Id="rId56" Type="http://schemas.openxmlformats.org/officeDocument/2006/relationships/slideLayout" Target="../slideLayouts/slideLayout225.xml"/><Relationship Id="rId8" Type="http://schemas.openxmlformats.org/officeDocument/2006/relationships/slideLayout" Target="../slideLayouts/slideLayout177.xml"/><Relationship Id="rId51" Type="http://schemas.openxmlformats.org/officeDocument/2006/relationships/slideLayout" Target="../slideLayouts/slideLayout220.xml"/><Relationship Id="rId3" Type="http://schemas.openxmlformats.org/officeDocument/2006/relationships/slideLayout" Target="../slideLayouts/slideLayout172.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46" Type="http://schemas.openxmlformats.org/officeDocument/2006/relationships/slideLayout" Target="../slideLayouts/slideLayout215.xml"/><Relationship Id="rId59" Type="http://schemas.openxmlformats.org/officeDocument/2006/relationships/slideLayout" Target="../slideLayouts/slideLayout228.xml"/><Relationship Id="rId20" Type="http://schemas.openxmlformats.org/officeDocument/2006/relationships/slideLayout" Target="../slideLayouts/slideLayout189.xml"/><Relationship Id="rId41" Type="http://schemas.openxmlformats.org/officeDocument/2006/relationships/slideLayout" Target="../slideLayouts/slideLayout210.xml"/><Relationship Id="rId54" Type="http://schemas.openxmlformats.org/officeDocument/2006/relationships/slideLayout" Target="../slideLayouts/slideLayout223.xml"/><Relationship Id="rId62" Type="http://schemas.openxmlformats.org/officeDocument/2006/relationships/theme" Target="../theme/theme4.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49" Type="http://schemas.openxmlformats.org/officeDocument/2006/relationships/slideLayout" Target="../slideLayouts/slideLayout218.xml"/><Relationship Id="rId57" Type="http://schemas.openxmlformats.org/officeDocument/2006/relationships/slideLayout" Target="../slideLayouts/slideLayout226.xml"/><Relationship Id="rId10" Type="http://schemas.openxmlformats.org/officeDocument/2006/relationships/slideLayout" Target="../slideLayouts/slideLayout179.xml"/><Relationship Id="rId31" Type="http://schemas.openxmlformats.org/officeDocument/2006/relationships/slideLayout" Target="../slideLayouts/slideLayout200.xml"/><Relationship Id="rId44" Type="http://schemas.openxmlformats.org/officeDocument/2006/relationships/slideLayout" Target="../slideLayouts/slideLayout213.xml"/><Relationship Id="rId52" Type="http://schemas.openxmlformats.org/officeDocument/2006/relationships/slideLayout" Target="../slideLayouts/slideLayout221.xml"/><Relationship Id="rId60" Type="http://schemas.openxmlformats.org/officeDocument/2006/relationships/slideLayout" Target="../slideLayouts/slideLayout22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9" Type="http://schemas.openxmlformats.org/officeDocument/2006/relationships/slideLayout" Target="../slideLayouts/slideLayout269.xml"/><Relationship Id="rId21" Type="http://schemas.openxmlformats.org/officeDocument/2006/relationships/slideLayout" Target="../slideLayouts/slideLayout251.xml"/><Relationship Id="rId34" Type="http://schemas.openxmlformats.org/officeDocument/2006/relationships/slideLayout" Target="../slideLayouts/slideLayout264.xml"/><Relationship Id="rId42" Type="http://schemas.openxmlformats.org/officeDocument/2006/relationships/slideLayout" Target="../slideLayouts/slideLayout272.xml"/><Relationship Id="rId47" Type="http://schemas.openxmlformats.org/officeDocument/2006/relationships/slideLayout" Target="../slideLayouts/slideLayout277.xml"/><Relationship Id="rId50" Type="http://schemas.openxmlformats.org/officeDocument/2006/relationships/slideLayout" Target="../slideLayouts/slideLayout280.xml"/><Relationship Id="rId55" Type="http://schemas.openxmlformats.org/officeDocument/2006/relationships/slideLayout" Target="../slideLayouts/slideLayout285.xml"/><Relationship Id="rId63" Type="http://schemas.openxmlformats.org/officeDocument/2006/relationships/image" Target="../media/image1.png"/><Relationship Id="rId7" Type="http://schemas.openxmlformats.org/officeDocument/2006/relationships/slideLayout" Target="../slideLayouts/slideLayout23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9" Type="http://schemas.openxmlformats.org/officeDocument/2006/relationships/slideLayout" Target="../slideLayouts/slideLayout259.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slideLayout" Target="../slideLayouts/slideLayout262.xml"/><Relationship Id="rId37" Type="http://schemas.openxmlformats.org/officeDocument/2006/relationships/slideLayout" Target="../slideLayouts/slideLayout267.xml"/><Relationship Id="rId40" Type="http://schemas.openxmlformats.org/officeDocument/2006/relationships/slideLayout" Target="../slideLayouts/slideLayout270.xml"/><Relationship Id="rId45" Type="http://schemas.openxmlformats.org/officeDocument/2006/relationships/slideLayout" Target="../slideLayouts/slideLayout275.xml"/><Relationship Id="rId53" Type="http://schemas.openxmlformats.org/officeDocument/2006/relationships/slideLayout" Target="../slideLayouts/slideLayout283.xml"/><Relationship Id="rId58" Type="http://schemas.openxmlformats.org/officeDocument/2006/relationships/slideLayout" Target="../slideLayouts/slideLayout288.xml"/><Relationship Id="rId5" Type="http://schemas.openxmlformats.org/officeDocument/2006/relationships/slideLayout" Target="../slideLayouts/slideLayout235.xml"/><Relationship Id="rId61" Type="http://schemas.openxmlformats.org/officeDocument/2006/relationships/slideLayout" Target="../slideLayouts/slideLayout291.xml"/><Relationship Id="rId19" Type="http://schemas.openxmlformats.org/officeDocument/2006/relationships/slideLayout" Target="../slideLayouts/slideLayout24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35" Type="http://schemas.openxmlformats.org/officeDocument/2006/relationships/slideLayout" Target="../slideLayouts/slideLayout265.xml"/><Relationship Id="rId43" Type="http://schemas.openxmlformats.org/officeDocument/2006/relationships/slideLayout" Target="../slideLayouts/slideLayout273.xml"/><Relationship Id="rId48" Type="http://schemas.openxmlformats.org/officeDocument/2006/relationships/slideLayout" Target="../slideLayouts/slideLayout278.xml"/><Relationship Id="rId56" Type="http://schemas.openxmlformats.org/officeDocument/2006/relationships/slideLayout" Target="../slideLayouts/slideLayout286.xml"/><Relationship Id="rId8" Type="http://schemas.openxmlformats.org/officeDocument/2006/relationships/slideLayout" Target="../slideLayouts/slideLayout238.xml"/><Relationship Id="rId51" Type="http://schemas.openxmlformats.org/officeDocument/2006/relationships/slideLayout" Target="../slideLayouts/slideLayout281.xml"/><Relationship Id="rId3" Type="http://schemas.openxmlformats.org/officeDocument/2006/relationships/slideLayout" Target="../slideLayouts/slideLayout233.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slideLayout" Target="../slideLayouts/slideLayout263.xml"/><Relationship Id="rId38" Type="http://schemas.openxmlformats.org/officeDocument/2006/relationships/slideLayout" Target="../slideLayouts/slideLayout268.xml"/><Relationship Id="rId46" Type="http://schemas.openxmlformats.org/officeDocument/2006/relationships/slideLayout" Target="../slideLayouts/slideLayout276.xml"/><Relationship Id="rId59" Type="http://schemas.openxmlformats.org/officeDocument/2006/relationships/slideLayout" Target="../slideLayouts/slideLayout289.xml"/><Relationship Id="rId20" Type="http://schemas.openxmlformats.org/officeDocument/2006/relationships/slideLayout" Target="../slideLayouts/slideLayout250.xml"/><Relationship Id="rId41" Type="http://schemas.openxmlformats.org/officeDocument/2006/relationships/slideLayout" Target="../slideLayouts/slideLayout271.xml"/><Relationship Id="rId54" Type="http://schemas.openxmlformats.org/officeDocument/2006/relationships/slideLayout" Target="../slideLayouts/slideLayout284.xml"/><Relationship Id="rId62" Type="http://schemas.openxmlformats.org/officeDocument/2006/relationships/theme" Target="../theme/theme5.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slideLayout" Target="../slideLayouts/slideLayout266.xml"/><Relationship Id="rId49" Type="http://schemas.openxmlformats.org/officeDocument/2006/relationships/slideLayout" Target="../slideLayouts/slideLayout279.xml"/><Relationship Id="rId57" Type="http://schemas.openxmlformats.org/officeDocument/2006/relationships/slideLayout" Target="../slideLayouts/slideLayout287.xml"/><Relationship Id="rId10" Type="http://schemas.openxmlformats.org/officeDocument/2006/relationships/slideLayout" Target="../slideLayouts/slideLayout240.xml"/><Relationship Id="rId31" Type="http://schemas.openxmlformats.org/officeDocument/2006/relationships/slideLayout" Target="../slideLayouts/slideLayout261.xml"/><Relationship Id="rId44" Type="http://schemas.openxmlformats.org/officeDocument/2006/relationships/slideLayout" Target="../slideLayouts/slideLayout274.xml"/><Relationship Id="rId52" Type="http://schemas.openxmlformats.org/officeDocument/2006/relationships/slideLayout" Target="../slideLayouts/slideLayout282.xml"/><Relationship Id="rId60" Type="http://schemas.openxmlformats.org/officeDocument/2006/relationships/slideLayout" Target="../slideLayouts/slideLayout29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17.xml"/><Relationship Id="rId21" Type="http://schemas.openxmlformats.org/officeDocument/2006/relationships/slideLayout" Target="../slideLayouts/slideLayout312.xml"/><Relationship Id="rId42" Type="http://schemas.openxmlformats.org/officeDocument/2006/relationships/slideLayout" Target="../slideLayouts/slideLayout333.xml"/><Relationship Id="rId47" Type="http://schemas.openxmlformats.org/officeDocument/2006/relationships/slideLayout" Target="../slideLayouts/slideLayout338.xml"/><Relationship Id="rId63" Type="http://schemas.openxmlformats.org/officeDocument/2006/relationships/slideLayout" Target="../slideLayouts/slideLayout354.xml"/><Relationship Id="rId68" Type="http://schemas.openxmlformats.org/officeDocument/2006/relationships/theme" Target="../theme/theme6.xml"/><Relationship Id="rId7" Type="http://schemas.openxmlformats.org/officeDocument/2006/relationships/slideLayout" Target="../slideLayouts/slideLayout29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9" Type="http://schemas.openxmlformats.org/officeDocument/2006/relationships/slideLayout" Target="../slideLayouts/slideLayout320.xml"/><Relationship Id="rId11" Type="http://schemas.openxmlformats.org/officeDocument/2006/relationships/slideLayout" Target="../slideLayouts/slideLayout302.xml"/><Relationship Id="rId24" Type="http://schemas.openxmlformats.org/officeDocument/2006/relationships/slideLayout" Target="../slideLayouts/slideLayout315.xml"/><Relationship Id="rId32" Type="http://schemas.openxmlformats.org/officeDocument/2006/relationships/slideLayout" Target="../slideLayouts/slideLayout323.xml"/><Relationship Id="rId37" Type="http://schemas.openxmlformats.org/officeDocument/2006/relationships/slideLayout" Target="../slideLayouts/slideLayout328.xml"/><Relationship Id="rId40" Type="http://schemas.openxmlformats.org/officeDocument/2006/relationships/slideLayout" Target="../slideLayouts/slideLayout331.xml"/><Relationship Id="rId45" Type="http://schemas.openxmlformats.org/officeDocument/2006/relationships/slideLayout" Target="../slideLayouts/slideLayout336.xml"/><Relationship Id="rId53" Type="http://schemas.openxmlformats.org/officeDocument/2006/relationships/slideLayout" Target="../slideLayouts/slideLayout344.xml"/><Relationship Id="rId58" Type="http://schemas.openxmlformats.org/officeDocument/2006/relationships/slideLayout" Target="../slideLayouts/slideLayout349.xml"/><Relationship Id="rId66" Type="http://schemas.openxmlformats.org/officeDocument/2006/relationships/slideLayout" Target="../slideLayouts/slideLayout357.xml"/><Relationship Id="rId5" Type="http://schemas.openxmlformats.org/officeDocument/2006/relationships/slideLayout" Target="../slideLayouts/slideLayout296.xml"/><Relationship Id="rId61" Type="http://schemas.openxmlformats.org/officeDocument/2006/relationships/slideLayout" Target="../slideLayouts/slideLayout352.xml"/><Relationship Id="rId19" Type="http://schemas.openxmlformats.org/officeDocument/2006/relationships/slideLayout" Target="../slideLayouts/slideLayout310.xml"/><Relationship Id="rId14" Type="http://schemas.openxmlformats.org/officeDocument/2006/relationships/slideLayout" Target="../slideLayouts/slideLayout305.xml"/><Relationship Id="rId22" Type="http://schemas.openxmlformats.org/officeDocument/2006/relationships/slideLayout" Target="../slideLayouts/slideLayout313.xml"/><Relationship Id="rId27" Type="http://schemas.openxmlformats.org/officeDocument/2006/relationships/slideLayout" Target="../slideLayouts/slideLayout318.xml"/><Relationship Id="rId30" Type="http://schemas.openxmlformats.org/officeDocument/2006/relationships/slideLayout" Target="../slideLayouts/slideLayout321.xml"/><Relationship Id="rId35" Type="http://schemas.openxmlformats.org/officeDocument/2006/relationships/slideLayout" Target="../slideLayouts/slideLayout326.xml"/><Relationship Id="rId43" Type="http://schemas.openxmlformats.org/officeDocument/2006/relationships/slideLayout" Target="../slideLayouts/slideLayout334.xml"/><Relationship Id="rId48" Type="http://schemas.openxmlformats.org/officeDocument/2006/relationships/slideLayout" Target="../slideLayouts/slideLayout339.xml"/><Relationship Id="rId56" Type="http://schemas.openxmlformats.org/officeDocument/2006/relationships/slideLayout" Target="../slideLayouts/slideLayout347.xml"/><Relationship Id="rId64" Type="http://schemas.openxmlformats.org/officeDocument/2006/relationships/slideLayout" Target="../slideLayouts/slideLayout355.xml"/><Relationship Id="rId69" Type="http://schemas.openxmlformats.org/officeDocument/2006/relationships/image" Target="../media/image20.png"/><Relationship Id="rId8" Type="http://schemas.openxmlformats.org/officeDocument/2006/relationships/slideLayout" Target="../slideLayouts/slideLayout299.xml"/><Relationship Id="rId51" Type="http://schemas.openxmlformats.org/officeDocument/2006/relationships/slideLayout" Target="../slideLayouts/slideLayout342.xml"/><Relationship Id="rId3" Type="http://schemas.openxmlformats.org/officeDocument/2006/relationships/slideLayout" Target="../slideLayouts/slideLayout294.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5" Type="http://schemas.openxmlformats.org/officeDocument/2006/relationships/slideLayout" Target="../slideLayouts/slideLayout316.xml"/><Relationship Id="rId33" Type="http://schemas.openxmlformats.org/officeDocument/2006/relationships/slideLayout" Target="../slideLayouts/slideLayout324.xml"/><Relationship Id="rId38" Type="http://schemas.openxmlformats.org/officeDocument/2006/relationships/slideLayout" Target="../slideLayouts/slideLayout329.xml"/><Relationship Id="rId46" Type="http://schemas.openxmlformats.org/officeDocument/2006/relationships/slideLayout" Target="../slideLayouts/slideLayout337.xml"/><Relationship Id="rId59" Type="http://schemas.openxmlformats.org/officeDocument/2006/relationships/slideLayout" Target="../slideLayouts/slideLayout350.xml"/><Relationship Id="rId67" Type="http://schemas.openxmlformats.org/officeDocument/2006/relationships/slideLayout" Target="../slideLayouts/slideLayout358.xml"/><Relationship Id="rId20" Type="http://schemas.openxmlformats.org/officeDocument/2006/relationships/slideLayout" Target="../slideLayouts/slideLayout311.xml"/><Relationship Id="rId41" Type="http://schemas.openxmlformats.org/officeDocument/2006/relationships/slideLayout" Target="../slideLayouts/slideLayout332.xml"/><Relationship Id="rId54" Type="http://schemas.openxmlformats.org/officeDocument/2006/relationships/slideLayout" Target="../slideLayouts/slideLayout345.xml"/><Relationship Id="rId62" Type="http://schemas.openxmlformats.org/officeDocument/2006/relationships/slideLayout" Target="../slideLayouts/slideLayout35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5" Type="http://schemas.openxmlformats.org/officeDocument/2006/relationships/slideLayout" Target="../slideLayouts/slideLayout306.xml"/><Relationship Id="rId23" Type="http://schemas.openxmlformats.org/officeDocument/2006/relationships/slideLayout" Target="../slideLayouts/slideLayout314.xml"/><Relationship Id="rId28" Type="http://schemas.openxmlformats.org/officeDocument/2006/relationships/slideLayout" Target="../slideLayouts/slideLayout319.xml"/><Relationship Id="rId36" Type="http://schemas.openxmlformats.org/officeDocument/2006/relationships/slideLayout" Target="../slideLayouts/slideLayout327.xml"/><Relationship Id="rId49" Type="http://schemas.openxmlformats.org/officeDocument/2006/relationships/slideLayout" Target="../slideLayouts/slideLayout340.xml"/><Relationship Id="rId57" Type="http://schemas.openxmlformats.org/officeDocument/2006/relationships/slideLayout" Target="../slideLayouts/slideLayout348.xml"/><Relationship Id="rId10" Type="http://schemas.openxmlformats.org/officeDocument/2006/relationships/slideLayout" Target="../slideLayouts/slideLayout301.xml"/><Relationship Id="rId31" Type="http://schemas.openxmlformats.org/officeDocument/2006/relationships/slideLayout" Target="../slideLayouts/slideLayout322.xml"/><Relationship Id="rId44" Type="http://schemas.openxmlformats.org/officeDocument/2006/relationships/slideLayout" Target="../slideLayouts/slideLayout335.xml"/><Relationship Id="rId52" Type="http://schemas.openxmlformats.org/officeDocument/2006/relationships/slideLayout" Target="../slideLayouts/slideLayout343.xml"/><Relationship Id="rId60" Type="http://schemas.openxmlformats.org/officeDocument/2006/relationships/slideLayout" Target="../slideLayouts/slideLayout351.xml"/><Relationship Id="rId65" Type="http://schemas.openxmlformats.org/officeDocument/2006/relationships/slideLayout" Target="../slideLayouts/slideLayout356.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39" Type="http://schemas.openxmlformats.org/officeDocument/2006/relationships/slideLayout" Target="../slideLayouts/slideLayout330.xml"/><Relationship Id="rId34" Type="http://schemas.openxmlformats.org/officeDocument/2006/relationships/slideLayout" Target="../slideLayouts/slideLayout325.xml"/><Relationship Id="rId50" Type="http://schemas.openxmlformats.org/officeDocument/2006/relationships/slideLayout" Target="../slideLayouts/slideLayout341.xml"/><Relationship Id="rId55" Type="http://schemas.openxmlformats.org/officeDocument/2006/relationships/slideLayout" Target="../slideLayouts/slideLayout34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84.xml"/><Relationship Id="rId21" Type="http://schemas.openxmlformats.org/officeDocument/2006/relationships/slideLayout" Target="../slideLayouts/slideLayout379.xml"/><Relationship Id="rId42" Type="http://schemas.openxmlformats.org/officeDocument/2006/relationships/slideLayout" Target="../slideLayouts/slideLayout400.xml"/><Relationship Id="rId47" Type="http://schemas.openxmlformats.org/officeDocument/2006/relationships/slideLayout" Target="../slideLayouts/slideLayout405.xml"/><Relationship Id="rId63" Type="http://schemas.openxmlformats.org/officeDocument/2006/relationships/slideLayout" Target="../slideLayouts/slideLayout421.xml"/><Relationship Id="rId68" Type="http://schemas.openxmlformats.org/officeDocument/2006/relationships/theme" Target="../theme/theme7.xml"/><Relationship Id="rId7" Type="http://schemas.openxmlformats.org/officeDocument/2006/relationships/slideLayout" Target="../slideLayouts/slideLayout365.xml"/><Relationship Id="rId2" Type="http://schemas.openxmlformats.org/officeDocument/2006/relationships/slideLayout" Target="../slideLayouts/slideLayout360.xml"/><Relationship Id="rId16" Type="http://schemas.openxmlformats.org/officeDocument/2006/relationships/slideLayout" Target="../slideLayouts/slideLayout374.xml"/><Relationship Id="rId29" Type="http://schemas.openxmlformats.org/officeDocument/2006/relationships/slideLayout" Target="../slideLayouts/slideLayout387.xml"/><Relationship Id="rId11" Type="http://schemas.openxmlformats.org/officeDocument/2006/relationships/slideLayout" Target="../slideLayouts/slideLayout369.xml"/><Relationship Id="rId24" Type="http://schemas.openxmlformats.org/officeDocument/2006/relationships/slideLayout" Target="../slideLayouts/slideLayout382.xml"/><Relationship Id="rId32" Type="http://schemas.openxmlformats.org/officeDocument/2006/relationships/slideLayout" Target="../slideLayouts/slideLayout390.xml"/><Relationship Id="rId37" Type="http://schemas.openxmlformats.org/officeDocument/2006/relationships/slideLayout" Target="../slideLayouts/slideLayout395.xml"/><Relationship Id="rId40" Type="http://schemas.openxmlformats.org/officeDocument/2006/relationships/slideLayout" Target="../slideLayouts/slideLayout398.xml"/><Relationship Id="rId45" Type="http://schemas.openxmlformats.org/officeDocument/2006/relationships/slideLayout" Target="../slideLayouts/slideLayout403.xml"/><Relationship Id="rId53" Type="http://schemas.openxmlformats.org/officeDocument/2006/relationships/slideLayout" Target="../slideLayouts/slideLayout411.xml"/><Relationship Id="rId58" Type="http://schemas.openxmlformats.org/officeDocument/2006/relationships/slideLayout" Target="../slideLayouts/slideLayout416.xml"/><Relationship Id="rId66" Type="http://schemas.openxmlformats.org/officeDocument/2006/relationships/slideLayout" Target="../slideLayouts/slideLayout424.xml"/><Relationship Id="rId5" Type="http://schemas.openxmlformats.org/officeDocument/2006/relationships/slideLayout" Target="../slideLayouts/slideLayout363.xml"/><Relationship Id="rId61" Type="http://schemas.openxmlformats.org/officeDocument/2006/relationships/slideLayout" Target="../slideLayouts/slideLayout419.xml"/><Relationship Id="rId19" Type="http://schemas.openxmlformats.org/officeDocument/2006/relationships/slideLayout" Target="../slideLayouts/slideLayout377.xml"/><Relationship Id="rId14" Type="http://schemas.openxmlformats.org/officeDocument/2006/relationships/slideLayout" Target="../slideLayouts/slideLayout372.xml"/><Relationship Id="rId22" Type="http://schemas.openxmlformats.org/officeDocument/2006/relationships/slideLayout" Target="../slideLayouts/slideLayout380.xml"/><Relationship Id="rId27" Type="http://schemas.openxmlformats.org/officeDocument/2006/relationships/slideLayout" Target="../slideLayouts/slideLayout385.xml"/><Relationship Id="rId30" Type="http://schemas.openxmlformats.org/officeDocument/2006/relationships/slideLayout" Target="../slideLayouts/slideLayout388.xml"/><Relationship Id="rId35" Type="http://schemas.openxmlformats.org/officeDocument/2006/relationships/slideLayout" Target="../slideLayouts/slideLayout393.xml"/><Relationship Id="rId43" Type="http://schemas.openxmlformats.org/officeDocument/2006/relationships/slideLayout" Target="../slideLayouts/slideLayout401.xml"/><Relationship Id="rId48" Type="http://schemas.openxmlformats.org/officeDocument/2006/relationships/slideLayout" Target="../slideLayouts/slideLayout406.xml"/><Relationship Id="rId56" Type="http://schemas.openxmlformats.org/officeDocument/2006/relationships/slideLayout" Target="../slideLayouts/slideLayout414.xml"/><Relationship Id="rId64" Type="http://schemas.openxmlformats.org/officeDocument/2006/relationships/slideLayout" Target="../slideLayouts/slideLayout422.xml"/><Relationship Id="rId69" Type="http://schemas.openxmlformats.org/officeDocument/2006/relationships/image" Target="../media/image20.png"/><Relationship Id="rId8" Type="http://schemas.openxmlformats.org/officeDocument/2006/relationships/slideLayout" Target="../slideLayouts/slideLayout366.xml"/><Relationship Id="rId51" Type="http://schemas.openxmlformats.org/officeDocument/2006/relationships/slideLayout" Target="../slideLayouts/slideLayout409.xml"/><Relationship Id="rId3" Type="http://schemas.openxmlformats.org/officeDocument/2006/relationships/slideLayout" Target="../slideLayouts/slideLayout361.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5" Type="http://schemas.openxmlformats.org/officeDocument/2006/relationships/slideLayout" Target="../slideLayouts/slideLayout383.xml"/><Relationship Id="rId33" Type="http://schemas.openxmlformats.org/officeDocument/2006/relationships/slideLayout" Target="../slideLayouts/slideLayout391.xml"/><Relationship Id="rId38" Type="http://schemas.openxmlformats.org/officeDocument/2006/relationships/slideLayout" Target="../slideLayouts/slideLayout396.xml"/><Relationship Id="rId46" Type="http://schemas.openxmlformats.org/officeDocument/2006/relationships/slideLayout" Target="../slideLayouts/slideLayout404.xml"/><Relationship Id="rId59" Type="http://schemas.openxmlformats.org/officeDocument/2006/relationships/slideLayout" Target="../slideLayouts/slideLayout417.xml"/><Relationship Id="rId67" Type="http://schemas.openxmlformats.org/officeDocument/2006/relationships/slideLayout" Target="../slideLayouts/slideLayout425.xml"/><Relationship Id="rId20" Type="http://schemas.openxmlformats.org/officeDocument/2006/relationships/slideLayout" Target="../slideLayouts/slideLayout378.xml"/><Relationship Id="rId41" Type="http://schemas.openxmlformats.org/officeDocument/2006/relationships/slideLayout" Target="../slideLayouts/slideLayout399.xml"/><Relationship Id="rId54" Type="http://schemas.openxmlformats.org/officeDocument/2006/relationships/slideLayout" Target="../slideLayouts/slideLayout412.xml"/><Relationship Id="rId62" Type="http://schemas.openxmlformats.org/officeDocument/2006/relationships/slideLayout" Target="../slideLayouts/slideLayout42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5" Type="http://schemas.openxmlformats.org/officeDocument/2006/relationships/slideLayout" Target="../slideLayouts/slideLayout373.xml"/><Relationship Id="rId23" Type="http://schemas.openxmlformats.org/officeDocument/2006/relationships/slideLayout" Target="../slideLayouts/slideLayout381.xml"/><Relationship Id="rId28" Type="http://schemas.openxmlformats.org/officeDocument/2006/relationships/slideLayout" Target="../slideLayouts/slideLayout386.xml"/><Relationship Id="rId36" Type="http://schemas.openxmlformats.org/officeDocument/2006/relationships/slideLayout" Target="../slideLayouts/slideLayout394.xml"/><Relationship Id="rId49" Type="http://schemas.openxmlformats.org/officeDocument/2006/relationships/slideLayout" Target="../slideLayouts/slideLayout407.xml"/><Relationship Id="rId57" Type="http://schemas.openxmlformats.org/officeDocument/2006/relationships/slideLayout" Target="../slideLayouts/slideLayout415.xml"/><Relationship Id="rId10" Type="http://schemas.openxmlformats.org/officeDocument/2006/relationships/slideLayout" Target="../slideLayouts/slideLayout368.xml"/><Relationship Id="rId31" Type="http://schemas.openxmlformats.org/officeDocument/2006/relationships/slideLayout" Target="../slideLayouts/slideLayout389.xml"/><Relationship Id="rId44" Type="http://schemas.openxmlformats.org/officeDocument/2006/relationships/slideLayout" Target="../slideLayouts/slideLayout402.xml"/><Relationship Id="rId52" Type="http://schemas.openxmlformats.org/officeDocument/2006/relationships/slideLayout" Target="../slideLayouts/slideLayout410.xml"/><Relationship Id="rId60" Type="http://schemas.openxmlformats.org/officeDocument/2006/relationships/slideLayout" Target="../slideLayouts/slideLayout418.xml"/><Relationship Id="rId65" Type="http://schemas.openxmlformats.org/officeDocument/2006/relationships/slideLayout" Target="../slideLayouts/slideLayout423.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3" Type="http://schemas.openxmlformats.org/officeDocument/2006/relationships/slideLayout" Target="../slideLayouts/slideLayout371.xml"/><Relationship Id="rId18" Type="http://schemas.openxmlformats.org/officeDocument/2006/relationships/slideLayout" Target="../slideLayouts/slideLayout376.xml"/><Relationship Id="rId39" Type="http://schemas.openxmlformats.org/officeDocument/2006/relationships/slideLayout" Target="../slideLayouts/slideLayout397.xml"/><Relationship Id="rId34" Type="http://schemas.openxmlformats.org/officeDocument/2006/relationships/slideLayout" Target="../slideLayouts/slideLayout392.xml"/><Relationship Id="rId50" Type="http://schemas.openxmlformats.org/officeDocument/2006/relationships/slideLayout" Target="../slideLayouts/slideLayout408.xml"/><Relationship Id="rId55" Type="http://schemas.openxmlformats.org/officeDocument/2006/relationships/slideLayout" Target="../slideLayouts/slideLayout4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62000" y="1153419"/>
            <a:ext cx="10668000" cy="772800"/>
          </a:xfrm>
          <a:prstGeom prst="rect">
            <a:avLst/>
          </a:prstGeom>
        </p:spPr>
        <p:txBody>
          <a:bodyPr vert="horz" lIns="0" tIns="0" rIns="0" bIns="0" rtlCol="0" anchor="t" anchorCtr="0">
            <a:normAutofit/>
          </a:bodyPr>
          <a:lstStyle/>
          <a:p>
            <a:r>
              <a:rPr lang="nb-NO" dirty="0"/>
              <a:t>Klikk for å redigere tittelstil</a:t>
            </a:r>
            <a:endParaRPr lang="en-GB" dirty="0"/>
          </a:p>
        </p:txBody>
      </p:sp>
      <p:sp>
        <p:nvSpPr>
          <p:cNvPr id="3" name="Plassholder for tekst 2"/>
          <p:cNvSpPr>
            <a:spLocks noGrp="1"/>
          </p:cNvSpPr>
          <p:nvPr>
            <p:ph type="body" idx="1"/>
          </p:nvPr>
        </p:nvSpPr>
        <p:spPr>
          <a:xfrm>
            <a:off x="762000" y="2042835"/>
            <a:ext cx="10668000" cy="431351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762000" y="6518809"/>
            <a:ext cx="8617784" cy="178289"/>
          </a:xfrm>
          <a:prstGeom prst="rect">
            <a:avLst/>
          </a:prstGeom>
        </p:spPr>
        <p:txBody>
          <a:bodyPr vert="horz" lIns="0" tIns="0" rIns="0" bIns="0" rtlCol="0" anchor="ctr"/>
          <a:lstStyle>
            <a:lvl1pPr algn="l">
              <a:defRPr sz="700">
                <a:solidFill>
                  <a:schemeClr val="tx1"/>
                </a:solidFill>
                <a:latin typeface="Verdana" charset="0"/>
                <a:ea typeface="Verdana" charset="0"/>
                <a:cs typeface="Verdana" charset="0"/>
              </a:defRPr>
            </a:lvl1pPr>
          </a:lstStyle>
          <a:p>
            <a:pPr fontAlgn="base">
              <a:spcBef>
                <a:spcPct val="0"/>
              </a:spcBef>
              <a:spcAft>
                <a:spcPct val="0"/>
              </a:spcAft>
            </a:pPr>
            <a:endParaRPr lang="en-GB" dirty="0">
              <a:solidFill>
                <a:prstClr val="black"/>
              </a:solidFill>
            </a:endParaRPr>
          </a:p>
        </p:txBody>
      </p:sp>
      <p:sp>
        <p:nvSpPr>
          <p:cNvPr id="18" name="Plassholder for lysbildenummer 5"/>
          <p:cNvSpPr>
            <a:spLocks noGrp="1"/>
          </p:cNvSpPr>
          <p:nvPr>
            <p:ph type="sldNum" sz="quarter" idx="4"/>
          </p:nvPr>
        </p:nvSpPr>
        <p:spPr>
          <a:xfrm>
            <a:off x="10908344" y="6518796"/>
            <a:ext cx="521656" cy="178288"/>
          </a:xfrm>
          <a:prstGeom prst="rect">
            <a:avLst/>
          </a:prstGeom>
        </p:spPr>
        <p:txBody>
          <a:bodyPr vert="horz" lIns="0" tIns="0" rIns="0" bIns="0" rtlCol="0" anchor="ctr"/>
          <a:lstStyle>
            <a:lvl1pPr algn="r">
              <a:defRPr sz="700">
                <a:solidFill>
                  <a:schemeClr val="tx1"/>
                </a:solidFill>
                <a:latin typeface="Verdana" charset="0"/>
                <a:ea typeface="Verdana" charset="0"/>
                <a:cs typeface="Verdana" charset="0"/>
              </a:defRPr>
            </a:lvl1pPr>
          </a:lstStyle>
          <a:p>
            <a:pPr fontAlgn="base">
              <a:spcBef>
                <a:spcPct val="0"/>
              </a:spcBef>
              <a:spcAft>
                <a:spcPct val="0"/>
              </a:spcAft>
            </a:pPr>
            <a:r>
              <a:rPr lang="nb-NO" altLang="nb-NO" dirty="0">
                <a:solidFill>
                  <a:prstClr val="black"/>
                </a:solidFill>
              </a:rPr>
              <a:t>Side </a:t>
            </a:r>
            <a:fld id="{F57D2C7E-FF28-3646-BDC8-24A1FA3E5E8D}" type="slidenum">
              <a:rPr lang="en-GB" smtClean="0">
                <a:solidFill>
                  <a:prstClr val="black"/>
                </a:solidFill>
              </a:rPr>
              <a:pPr fontAlgn="base">
                <a:spcBef>
                  <a:spcPct val="0"/>
                </a:spcBef>
                <a:spcAft>
                  <a:spcPct val="0"/>
                </a:spcAft>
              </a:pPr>
              <a:t>‹#›</a:t>
            </a:fld>
            <a:endParaRPr lang="en-GB" dirty="0">
              <a:solidFill>
                <a:prstClr val="black"/>
              </a:solidFill>
            </a:endParaRPr>
          </a:p>
        </p:txBody>
      </p:sp>
      <p:sp>
        <p:nvSpPr>
          <p:cNvPr id="19" name="Plassholder for dato 3"/>
          <p:cNvSpPr>
            <a:spLocks noGrp="1"/>
          </p:cNvSpPr>
          <p:nvPr>
            <p:ph type="dt" sz="half" idx="2"/>
          </p:nvPr>
        </p:nvSpPr>
        <p:spPr>
          <a:xfrm>
            <a:off x="9379784" y="6518795"/>
            <a:ext cx="1528560" cy="178292"/>
          </a:xfrm>
          <a:prstGeom prst="rect">
            <a:avLst/>
          </a:prstGeom>
        </p:spPr>
        <p:txBody>
          <a:bodyPr lIns="0" tIns="0" rIns="0" bIns="0" anchor="ctr" anchorCtr="0"/>
          <a:lstStyle>
            <a:lvl1pPr algn="r">
              <a:defRPr sz="700">
                <a:latin typeface="Verdana" charset="0"/>
                <a:ea typeface="Verdana" charset="0"/>
                <a:cs typeface="Verdana" charset="0"/>
              </a:defRPr>
            </a:lvl1pPr>
          </a:lstStyle>
          <a:p>
            <a:pPr fontAlgn="base">
              <a:spcBef>
                <a:spcPct val="0"/>
              </a:spcBef>
              <a:spcAft>
                <a:spcPct val="0"/>
              </a:spcAft>
            </a:pPr>
            <a:fld id="{71CF5760-0137-4D42-83E3-B092B0912E30}" type="datetime1">
              <a:rPr lang="nb-NO" smtClean="0">
                <a:solidFill>
                  <a:prstClr val="black"/>
                </a:solidFill>
              </a:rPr>
              <a:pPr fontAlgn="base">
                <a:spcBef>
                  <a:spcPct val="0"/>
                </a:spcBef>
                <a:spcAft>
                  <a:spcPct val="0"/>
                </a:spcAft>
              </a:pPr>
              <a:t>27.06.2023</a:t>
            </a:fld>
            <a:endParaRPr lang="en-GB" dirty="0">
              <a:solidFill>
                <a:prstClr val="black"/>
              </a:solidFill>
            </a:endParaRPr>
          </a:p>
        </p:txBody>
      </p:sp>
      <p:pic>
        <p:nvPicPr>
          <p:cNvPr id="6" name="Bilde 5"/>
          <p:cNvPicPr>
            <a:picLocks noChangeAspect="1"/>
          </p:cNvPicPr>
          <p:nvPr/>
        </p:nvPicPr>
        <p:blipFill>
          <a:blip r:embed="rId58" cstate="hqprint">
            <a:extLst>
              <a:ext uri="{28A0092B-C50C-407E-A947-70E740481C1C}">
                <a14:useLocalDpi xmlns:a14="http://schemas.microsoft.com/office/drawing/2010/main"/>
              </a:ext>
            </a:extLst>
          </a:blip>
          <a:stretch>
            <a:fillRect/>
          </a:stretch>
        </p:blipFill>
        <p:spPr>
          <a:xfrm>
            <a:off x="330519" y="250408"/>
            <a:ext cx="1430548" cy="386584"/>
          </a:xfrm>
          <a:prstGeom prst="rect">
            <a:avLst/>
          </a:prstGeom>
        </p:spPr>
      </p:pic>
    </p:spTree>
    <p:extLst>
      <p:ext uri="{BB962C8B-B14F-4D97-AF65-F5344CB8AC3E}">
        <p14:creationId xmlns:p14="http://schemas.microsoft.com/office/powerpoint/2010/main" val="17760135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737" r:id="rId53"/>
    <p:sldLayoutId id="2147483738" r:id="rId54"/>
    <p:sldLayoutId id="2147483739" r:id="rId55"/>
    <p:sldLayoutId id="2147483740" r:id="rId56"/>
  </p:sldLayoutIdLst>
  <p:hf hdr="0"/>
  <p:txStyles>
    <p:titleStyle>
      <a:lvl1pPr algn="l" defTabSz="1218870" rtl="0" eaLnBrk="1" latinLnBrk="0" hangingPunct="1">
        <a:lnSpc>
          <a:spcPct val="90000"/>
        </a:lnSpc>
        <a:spcBef>
          <a:spcPct val="0"/>
        </a:spcBef>
        <a:buNone/>
        <a:defRPr sz="2800" b="1" kern="1200">
          <a:solidFill>
            <a:schemeClr val="tx1"/>
          </a:solidFill>
          <a:latin typeface="Verdana" charset="0"/>
          <a:ea typeface="Verdana" charset="0"/>
          <a:cs typeface="Verdana" charset="0"/>
        </a:defRPr>
      </a:lvl1pPr>
    </p:titleStyle>
    <p:bodyStyle>
      <a:lvl1pPr marL="191954" indent="-191954" algn="l" defTabSz="1218870" rtl="0" eaLnBrk="1" latinLnBrk="0" hangingPunct="1">
        <a:lnSpc>
          <a:spcPct val="100000"/>
        </a:lnSpc>
        <a:spcBef>
          <a:spcPts val="1333"/>
        </a:spcBef>
        <a:buFont typeface="Arial"/>
        <a:buChar char="•"/>
        <a:defRPr sz="2300" kern="1200">
          <a:solidFill>
            <a:schemeClr val="tx1"/>
          </a:solidFill>
          <a:latin typeface="Verdana" charset="0"/>
          <a:ea typeface="Verdana" charset="0"/>
          <a:cs typeface="Verdana" charset="0"/>
        </a:defRPr>
      </a:lvl1pPr>
      <a:lvl2pPr marL="431883" indent="-239935" algn="l" defTabSz="1218870" rtl="0" eaLnBrk="1" latinLnBrk="0" hangingPunct="1">
        <a:lnSpc>
          <a:spcPct val="100000"/>
        </a:lnSpc>
        <a:spcBef>
          <a:spcPts val="667"/>
        </a:spcBef>
        <a:buFont typeface="Cambria" charset="0"/>
        <a:buChar char="−"/>
        <a:defRPr sz="2000" kern="1200">
          <a:solidFill>
            <a:schemeClr val="tx1"/>
          </a:solidFill>
          <a:latin typeface="Verdana" charset="0"/>
          <a:ea typeface="Verdana" charset="0"/>
          <a:cs typeface="Verdana" charset="0"/>
        </a:defRPr>
      </a:lvl2pPr>
      <a:lvl3pPr marL="575846" indent="-191954" algn="l" defTabSz="121887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3pPr>
      <a:lvl4pPr marL="815780" indent="-143956" algn="l" defTabSz="121887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4pPr>
      <a:lvl5pPr marL="959736" indent="-143956" algn="l" defTabSz="1218870" rtl="0" eaLnBrk="1" latinLnBrk="0" hangingPunct="1">
        <a:lnSpc>
          <a:spcPct val="100000"/>
        </a:lnSpc>
        <a:spcBef>
          <a:spcPts val="667"/>
        </a:spcBef>
        <a:buFont typeface="ArialUnicodeMS" charset="0"/>
        <a:buChar char="‣"/>
        <a:defRPr sz="1700" i="1" kern="1200">
          <a:solidFill>
            <a:schemeClr val="tx1"/>
          </a:solidFill>
          <a:latin typeface="Verdana" charset="0"/>
          <a:ea typeface="Verdana" charset="0"/>
          <a:cs typeface="Verdana" charset="0"/>
        </a:defRPr>
      </a:lvl5pPr>
      <a:lvl6pPr marL="3351876" indent="-304712" algn="l" defTabSz="12188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1314" indent="-304712" algn="l" defTabSz="12188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0746" indent="-304712" algn="l" defTabSz="12188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0177" indent="-304712" algn="l" defTabSz="12188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nb-NO"/>
      </a:defPPr>
      <a:lvl1pPr marL="0" algn="l" defTabSz="1218870" rtl="0" eaLnBrk="1" latinLnBrk="0" hangingPunct="1">
        <a:defRPr sz="2400" kern="1200">
          <a:solidFill>
            <a:schemeClr val="tx1"/>
          </a:solidFill>
          <a:latin typeface="+mn-lt"/>
          <a:ea typeface="+mn-ea"/>
          <a:cs typeface="+mn-cs"/>
        </a:defRPr>
      </a:lvl1pPr>
      <a:lvl2pPr marL="609427" algn="l" defTabSz="1218870" rtl="0" eaLnBrk="1" latinLnBrk="0" hangingPunct="1">
        <a:defRPr sz="2400" kern="1200">
          <a:solidFill>
            <a:schemeClr val="tx1"/>
          </a:solidFill>
          <a:latin typeface="+mn-lt"/>
          <a:ea typeface="+mn-ea"/>
          <a:cs typeface="+mn-cs"/>
        </a:defRPr>
      </a:lvl2pPr>
      <a:lvl3pPr marL="1218870" algn="l" defTabSz="1218870" rtl="0" eaLnBrk="1" latinLnBrk="0" hangingPunct="1">
        <a:defRPr sz="2400" kern="1200">
          <a:solidFill>
            <a:schemeClr val="tx1"/>
          </a:solidFill>
          <a:latin typeface="+mn-lt"/>
          <a:ea typeface="+mn-ea"/>
          <a:cs typeface="+mn-cs"/>
        </a:defRPr>
      </a:lvl3pPr>
      <a:lvl4pPr marL="1828301" algn="l" defTabSz="1218870" rtl="0" eaLnBrk="1" latinLnBrk="0" hangingPunct="1">
        <a:defRPr sz="2400" kern="1200">
          <a:solidFill>
            <a:schemeClr val="tx1"/>
          </a:solidFill>
          <a:latin typeface="+mn-lt"/>
          <a:ea typeface="+mn-ea"/>
          <a:cs typeface="+mn-cs"/>
        </a:defRPr>
      </a:lvl4pPr>
      <a:lvl5pPr marL="2437738" algn="l" defTabSz="1218870" rtl="0" eaLnBrk="1" latinLnBrk="0" hangingPunct="1">
        <a:defRPr sz="2400" kern="1200">
          <a:solidFill>
            <a:schemeClr val="tx1"/>
          </a:solidFill>
          <a:latin typeface="+mn-lt"/>
          <a:ea typeface="+mn-ea"/>
          <a:cs typeface="+mn-cs"/>
        </a:defRPr>
      </a:lvl5pPr>
      <a:lvl6pPr marL="3047164" algn="l" defTabSz="1218870" rtl="0" eaLnBrk="1" latinLnBrk="0" hangingPunct="1">
        <a:defRPr sz="2400" kern="1200">
          <a:solidFill>
            <a:schemeClr val="tx1"/>
          </a:solidFill>
          <a:latin typeface="+mn-lt"/>
          <a:ea typeface="+mn-ea"/>
          <a:cs typeface="+mn-cs"/>
        </a:defRPr>
      </a:lvl6pPr>
      <a:lvl7pPr marL="3656591" algn="l" defTabSz="1218870" rtl="0" eaLnBrk="1" latinLnBrk="0" hangingPunct="1">
        <a:defRPr sz="2400" kern="1200">
          <a:solidFill>
            <a:schemeClr val="tx1"/>
          </a:solidFill>
          <a:latin typeface="+mn-lt"/>
          <a:ea typeface="+mn-ea"/>
          <a:cs typeface="+mn-cs"/>
        </a:defRPr>
      </a:lvl7pPr>
      <a:lvl8pPr marL="4266027" algn="l" defTabSz="1218870" rtl="0" eaLnBrk="1" latinLnBrk="0" hangingPunct="1">
        <a:defRPr sz="2400" kern="1200">
          <a:solidFill>
            <a:schemeClr val="tx1"/>
          </a:solidFill>
          <a:latin typeface="+mn-lt"/>
          <a:ea typeface="+mn-ea"/>
          <a:cs typeface="+mn-cs"/>
        </a:defRPr>
      </a:lvl8pPr>
      <a:lvl9pPr marL="4875459" algn="l" defTabSz="12188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2" userDrawn="1">
          <p15:clr>
            <a:srgbClr val="F26B43"/>
          </p15:clr>
        </p15:guide>
        <p15:guide id="2" pos="2880" userDrawn="1">
          <p15:clr>
            <a:srgbClr val="F26B43"/>
          </p15:clr>
        </p15:guide>
        <p15:guide id="3" orient="horz" pos="3003" userDrawn="1">
          <p15:clr>
            <a:srgbClr val="F26B43"/>
          </p15:clr>
        </p15:guide>
        <p15:guide id="4" pos="360" userDrawn="1">
          <p15:clr>
            <a:srgbClr val="F26B43"/>
          </p15:clr>
        </p15:guide>
        <p15:guide id="5" pos="5400" userDrawn="1">
          <p15:clr>
            <a:srgbClr val="F26B43"/>
          </p15:clr>
        </p15:guide>
        <p15:guide id="6" orient="horz" pos="598" userDrawn="1">
          <p15:clr>
            <a:srgbClr val="F26B43"/>
          </p15:clr>
        </p15:guide>
        <p15:guide id="7" pos="2989" userDrawn="1">
          <p15:clr>
            <a:srgbClr val="F26B43"/>
          </p15:clr>
        </p15:guide>
        <p15:guide id="8" pos="27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62000" y="1153419"/>
            <a:ext cx="10668000" cy="772800"/>
          </a:xfrm>
          <a:prstGeom prst="rect">
            <a:avLst/>
          </a:prstGeom>
        </p:spPr>
        <p:txBody>
          <a:bodyPr vert="horz" lIns="0" tIns="0" rIns="0" bIns="0" rtlCol="0" anchor="t" anchorCtr="0">
            <a:normAutofit/>
          </a:bodyPr>
          <a:lstStyle/>
          <a:p>
            <a:r>
              <a:rPr lang="nb-NO" dirty="0"/>
              <a:t>Klikk for å redigere tittelstil</a:t>
            </a:r>
            <a:endParaRPr lang="en-GB" dirty="0"/>
          </a:p>
        </p:txBody>
      </p:sp>
      <p:sp>
        <p:nvSpPr>
          <p:cNvPr id="3" name="Plassholder for tekst 2"/>
          <p:cNvSpPr>
            <a:spLocks noGrp="1"/>
          </p:cNvSpPr>
          <p:nvPr>
            <p:ph type="body" idx="1"/>
          </p:nvPr>
        </p:nvSpPr>
        <p:spPr>
          <a:xfrm>
            <a:off x="762000" y="2042835"/>
            <a:ext cx="10668000" cy="431351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762000" y="6518809"/>
            <a:ext cx="8617784" cy="178289"/>
          </a:xfrm>
          <a:prstGeom prst="rect">
            <a:avLst/>
          </a:prstGeom>
        </p:spPr>
        <p:txBody>
          <a:bodyPr vert="horz" lIns="0" tIns="0" rIns="0" bIns="0" rtlCol="0" anchor="ctr"/>
          <a:lstStyle>
            <a:lvl1pPr algn="l">
              <a:defRPr sz="700">
                <a:solidFill>
                  <a:schemeClr val="tx1"/>
                </a:solidFill>
                <a:latin typeface="Verdana" charset="0"/>
                <a:ea typeface="Verdana" charset="0"/>
                <a:cs typeface="Verdana" charset="0"/>
              </a:defRPr>
            </a:lvl1pPr>
          </a:lstStyle>
          <a:p>
            <a:pPr fontAlgn="base">
              <a:spcBef>
                <a:spcPct val="0"/>
              </a:spcBef>
              <a:spcAft>
                <a:spcPct val="0"/>
              </a:spcAft>
            </a:pPr>
            <a:endParaRPr lang="en-GB" dirty="0">
              <a:solidFill>
                <a:prstClr val="black"/>
              </a:solidFill>
            </a:endParaRPr>
          </a:p>
        </p:txBody>
      </p:sp>
      <p:sp>
        <p:nvSpPr>
          <p:cNvPr id="18" name="Plassholder for lysbildenummer 5"/>
          <p:cNvSpPr>
            <a:spLocks noGrp="1"/>
          </p:cNvSpPr>
          <p:nvPr>
            <p:ph type="sldNum" sz="quarter" idx="4"/>
          </p:nvPr>
        </p:nvSpPr>
        <p:spPr>
          <a:xfrm>
            <a:off x="10908344" y="6518796"/>
            <a:ext cx="521656" cy="178288"/>
          </a:xfrm>
          <a:prstGeom prst="rect">
            <a:avLst/>
          </a:prstGeom>
        </p:spPr>
        <p:txBody>
          <a:bodyPr vert="horz" lIns="0" tIns="0" rIns="0" bIns="0" rtlCol="0" anchor="ctr"/>
          <a:lstStyle>
            <a:lvl1pPr algn="r">
              <a:defRPr sz="700">
                <a:solidFill>
                  <a:schemeClr val="tx1"/>
                </a:solidFill>
                <a:latin typeface="Verdana" charset="0"/>
                <a:ea typeface="Verdana" charset="0"/>
                <a:cs typeface="Verdana" charset="0"/>
              </a:defRPr>
            </a:lvl1pPr>
          </a:lstStyle>
          <a:p>
            <a:pPr fontAlgn="base">
              <a:spcBef>
                <a:spcPct val="0"/>
              </a:spcBef>
              <a:spcAft>
                <a:spcPct val="0"/>
              </a:spcAft>
            </a:pPr>
            <a:r>
              <a:rPr lang="nb-NO" altLang="nb-NO" dirty="0">
                <a:solidFill>
                  <a:prstClr val="black"/>
                </a:solidFill>
              </a:rPr>
              <a:t>Side </a:t>
            </a:r>
            <a:fld id="{F57D2C7E-FF28-3646-BDC8-24A1FA3E5E8D}" type="slidenum">
              <a:rPr lang="en-GB" smtClean="0">
                <a:solidFill>
                  <a:prstClr val="black"/>
                </a:solidFill>
              </a:rPr>
              <a:pPr fontAlgn="base">
                <a:spcBef>
                  <a:spcPct val="0"/>
                </a:spcBef>
                <a:spcAft>
                  <a:spcPct val="0"/>
                </a:spcAft>
              </a:pPr>
              <a:t>‹#›</a:t>
            </a:fld>
            <a:endParaRPr lang="en-GB" dirty="0">
              <a:solidFill>
                <a:prstClr val="black"/>
              </a:solidFill>
            </a:endParaRPr>
          </a:p>
        </p:txBody>
      </p:sp>
      <p:sp>
        <p:nvSpPr>
          <p:cNvPr id="19" name="Plassholder for dato 3"/>
          <p:cNvSpPr>
            <a:spLocks noGrp="1"/>
          </p:cNvSpPr>
          <p:nvPr>
            <p:ph type="dt" sz="half" idx="2"/>
          </p:nvPr>
        </p:nvSpPr>
        <p:spPr>
          <a:xfrm>
            <a:off x="9379784" y="6518795"/>
            <a:ext cx="1528560" cy="178292"/>
          </a:xfrm>
          <a:prstGeom prst="rect">
            <a:avLst/>
          </a:prstGeom>
        </p:spPr>
        <p:txBody>
          <a:bodyPr lIns="0" tIns="0" rIns="0" bIns="0" anchor="ctr" anchorCtr="0"/>
          <a:lstStyle>
            <a:lvl1pPr algn="r">
              <a:defRPr sz="700">
                <a:latin typeface="Verdana" charset="0"/>
                <a:ea typeface="Verdana" charset="0"/>
                <a:cs typeface="Verdana" charset="0"/>
              </a:defRPr>
            </a:lvl1pPr>
          </a:lstStyle>
          <a:p>
            <a:pPr fontAlgn="base">
              <a:spcBef>
                <a:spcPct val="0"/>
              </a:spcBef>
              <a:spcAft>
                <a:spcPct val="0"/>
              </a:spcAft>
            </a:pPr>
            <a:fld id="{6CCEEA38-9ED6-4931-815F-A501AF43D8A2}" type="datetime1">
              <a:rPr lang="nb-NO" smtClean="0">
                <a:solidFill>
                  <a:prstClr val="black"/>
                </a:solidFill>
              </a:rPr>
              <a:pPr fontAlgn="base">
                <a:spcBef>
                  <a:spcPct val="0"/>
                </a:spcBef>
                <a:spcAft>
                  <a:spcPct val="0"/>
                </a:spcAft>
              </a:pPr>
              <a:t>27.06.2023</a:t>
            </a:fld>
            <a:endParaRPr lang="en-GB" dirty="0">
              <a:solidFill>
                <a:prstClr val="black"/>
              </a:solidFill>
            </a:endParaRPr>
          </a:p>
        </p:txBody>
      </p:sp>
      <p:pic>
        <p:nvPicPr>
          <p:cNvPr id="7" name="Picture 6">
            <a:extLst>
              <a:ext uri="{FF2B5EF4-FFF2-40B4-BE49-F238E27FC236}">
                <a16:creationId xmlns:a16="http://schemas.microsoft.com/office/drawing/2014/main" id="{9671EA51-ABEA-48D5-8415-FA632D18F010}"/>
              </a:ext>
            </a:extLst>
          </p:cNvPr>
          <p:cNvPicPr>
            <a:picLocks noChangeAspect="1"/>
          </p:cNvPicPr>
          <p:nvPr/>
        </p:nvPicPr>
        <p:blipFill>
          <a:blip r:embed="rId56"/>
          <a:stretch>
            <a:fillRect/>
          </a:stretch>
        </p:blipFill>
        <p:spPr>
          <a:xfrm>
            <a:off x="330523" y="271863"/>
            <a:ext cx="1520604" cy="381988"/>
          </a:xfrm>
          <a:prstGeom prst="rect">
            <a:avLst/>
          </a:prstGeom>
        </p:spPr>
      </p:pic>
    </p:spTree>
    <p:extLst>
      <p:ext uri="{BB962C8B-B14F-4D97-AF65-F5344CB8AC3E}">
        <p14:creationId xmlns:p14="http://schemas.microsoft.com/office/powerpoint/2010/main" val="112137860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 id="2147483794" r:id="rId53"/>
    <p:sldLayoutId id="2147483795" r:id="rId54"/>
  </p:sldLayoutIdLst>
  <p:hf hdr="0"/>
  <p:txStyles>
    <p:titleStyle>
      <a:lvl1pPr algn="l" defTabSz="1218870" rtl="0" eaLnBrk="1" latinLnBrk="0" hangingPunct="1">
        <a:lnSpc>
          <a:spcPct val="90000"/>
        </a:lnSpc>
        <a:spcBef>
          <a:spcPct val="0"/>
        </a:spcBef>
        <a:buNone/>
        <a:defRPr sz="2800" b="1" kern="1200">
          <a:solidFill>
            <a:schemeClr val="tx1"/>
          </a:solidFill>
          <a:latin typeface="Verdana" charset="0"/>
          <a:ea typeface="Verdana" charset="0"/>
          <a:cs typeface="Verdana" charset="0"/>
        </a:defRPr>
      </a:lvl1pPr>
    </p:titleStyle>
    <p:bodyStyle>
      <a:lvl1pPr marL="191954" indent="-191954" algn="l" defTabSz="1218870" rtl="0" eaLnBrk="1" latinLnBrk="0" hangingPunct="1">
        <a:lnSpc>
          <a:spcPct val="100000"/>
        </a:lnSpc>
        <a:spcBef>
          <a:spcPts val="1333"/>
        </a:spcBef>
        <a:buFont typeface="Arial"/>
        <a:buChar char="•"/>
        <a:defRPr sz="2300" kern="1200">
          <a:solidFill>
            <a:schemeClr val="tx1"/>
          </a:solidFill>
          <a:latin typeface="Verdana" charset="0"/>
          <a:ea typeface="Verdana" charset="0"/>
          <a:cs typeface="Verdana" charset="0"/>
        </a:defRPr>
      </a:lvl1pPr>
      <a:lvl2pPr marL="431883" indent="-239935" algn="l" defTabSz="1218870" rtl="0" eaLnBrk="1" latinLnBrk="0" hangingPunct="1">
        <a:lnSpc>
          <a:spcPct val="100000"/>
        </a:lnSpc>
        <a:spcBef>
          <a:spcPts val="667"/>
        </a:spcBef>
        <a:buFont typeface="Cambria" charset="0"/>
        <a:buChar char="−"/>
        <a:defRPr sz="2000" kern="1200">
          <a:solidFill>
            <a:schemeClr val="tx1"/>
          </a:solidFill>
          <a:latin typeface="Verdana" charset="0"/>
          <a:ea typeface="Verdana" charset="0"/>
          <a:cs typeface="Verdana" charset="0"/>
        </a:defRPr>
      </a:lvl2pPr>
      <a:lvl3pPr marL="575846" indent="-191954" algn="l" defTabSz="121887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3pPr>
      <a:lvl4pPr marL="815780" indent="-143956" algn="l" defTabSz="121887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4pPr>
      <a:lvl5pPr marL="959736" indent="-143956" algn="l" defTabSz="1218870" rtl="0" eaLnBrk="1" latinLnBrk="0" hangingPunct="1">
        <a:lnSpc>
          <a:spcPct val="100000"/>
        </a:lnSpc>
        <a:spcBef>
          <a:spcPts val="667"/>
        </a:spcBef>
        <a:buFont typeface="ArialUnicodeMS" charset="0"/>
        <a:buChar char="‣"/>
        <a:defRPr sz="1700" i="1" kern="1200">
          <a:solidFill>
            <a:schemeClr val="tx1"/>
          </a:solidFill>
          <a:latin typeface="Verdana" charset="0"/>
          <a:ea typeface="Verdana" charset="0"/>
          <a:cs typeface="Verdana" charset="0"/>
        </a:defRPr>
      </a:lvl5pPr>
      <a:lvl6pPr marL="3351876" indent="-304712" algn="l" defTabSz="12188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1314" indent="-304712" algn="l" defTabSz="12188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0746" indent="-304712" algn="l" defTabSz="12188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0177" indent="-304712" algn="l" defTabSz="12188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nb-NO"/>
      </a:defPPr>
      <a:lvl1pPr marL="0" algn="l" defTabSz="1218870" rtl="0" eaLnBrk="1" latinLnBrk="0" hangingPunct="1">
        <a:defRPr sz="2400" kern="1200">
          <a:solidFill>
            <a:schemeClr val="tx1"/>
          </a:solidFill>
          <a:latin typeface="+mn-lt"/>
          <a:ea typeface="+mn-ea"/>
          <a:cs typeface="+mn-cs"/>
        </a:defRPr>
      </a:lvl1pPr>
      <a:lvl2pPr marL="609427" algn="l" defTabSz="1218870" rtl="0" eaLnBrk="1" latinLnBrk="0" hangingPunct="1">
        <a:defRPr sz="2400" kern="1200">
          <a:solidFill>
            <a:schemeClr val="tx1"/>
          </a:solidFill>
          <a:latin typeface="+mn-lt"/>
          <a:ea typeface="+mn-ea"/>
          <a:cs typeface="+mn-cs"/>
        </a:defRPr>
      </a:lvl2pPr>
      <a:lvl3pPr marL="1218870" algn="l" defTabSz="1218870" rtl="0" eaLnBrk="1" latinLnBrk="0" hangingPunct="1">
        <a:defRPr sz="2400" kern="1200">
          <a:solidFill>
            <a:schemeClr val="tx1"/>
          </a:solidFill>
          <a:latin typeface="+mn-lt"/>
          <a:ea typeface="+mn-ea"/>
          <a:cs typeface="+mn-cs"/>
        </a:defRPr>
      </a:lvl3pPr>
      <a:lvl4pPr marL="1828301" algn="l" defTabSz="1218870" rtl="0" eaLnBrk="1" latinLnBrk="0" hangingPunct="1">
        <a:defRPr sz="2400" kern="1200">
          <a:solidFill>
            <a:schemeClr val="tx1"/>
          </a:solidFill>
          <a:latin typeface="+mn-lt"/>
          <a:ea typeface="+mn-ea"/>
          <a:cs typeface="+mn-cs"/>
        </a:defRPr>
      </a:lvl4pPr>
      <a:lvl5pPr marL="2437738" algn="l" defTabSz="1218870" rtl="0" eaLnBrk="1" latinLnBrk="0" hangingPunct="1">
        <a:defRPr sz="2400" kern="1200">
          <a:solidFill>
            <a:schemeClr val="tx1"/>
          </a:solidFill>
          <a:latin typeface="+mn-lt"/>
          <a:ea typeface="+mn-ea"/>
          <a:cs typeface="+mn-cs"/>
        </a:defRPr>
      </a:lvl5pPr>
      <a:lvl6pPr marL="3047164" algn="l" defTabSz="1218870" rtl="0" eaLnBrk="1" latinLnBrk="0" hangingPunct="1">
        <a:defRPr sz="2400" kern="1200">
          <a:solidFill>
            <a:schemeClr val="tx1"/>
          </a:solidFill>
          <a:latin typeface="+mn-lt"/>
          <a:ea typeface="+mn-ea"/>
          <a:cs typeface="+mn-cs"/>
        </a:defRPr>
      </a:lvl6pPr>
      <a:lvl7pPr marL="3656591" algn="l" defTabSz="1218870" rtl="0" eaLnBrk="1" latinLnBrk="0" hangingPunct="1">
        <a:defRPr sz="2400" kern="1200">
          <a:solidFill>
            <a:schemeClr val="tx1"/>
          </a:solidFill>
          <a:latin typeface="+mn-lt"/>
          <a:ea typeface="+mn-ea"/>
          <a:cs typeface="+mn-cs"/>
        </a:defRPr>
      </a:lvl7pPr>
      <a:lvl8pPr marL="4266027" algn="l" defTabSz="1218870" rtl="0" eaLnBrk="1" latinLnBrk="0" hangingPunct="1">
        <a:defRPr sz="2400" kern="1200">
          <a:solidFill>
            <a:schemeClr val="tx1"/>
          </a:solidFill>
          <a:latin typeface="+mn-lt"/>
          <a:ea typeface="+mn-ea"/>
          <a:cs typeface="+mn-cs"/>
        </a:defRPr>
      </a:lvl8pPr>
      <a:lvl9pPr marL="4875459" algn="l" defTabSz="12188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2" userDrawn="1">
          <p15:clr>
            <a:srgbClr val="F26B43"/>
          </p15:clr>
        </p15:guide>
        <p15:guide id="2" pos="2880" userDrawn="1">
          <p15:clr>
            <a:srgbClr val="F26B43"/>
          </p15:clr>
        </p15:guide>
        <p15:guide id="3" orient="horz" pos="3003" userDrawn="1">
          <p15:clr>
            <a:srgbClr val="F26B43"/>
          </p15:clr>
        </p15:guide>
        <p15:guide id="4" pos="360" userDrawn="1">
          <p15:clr>
            <a:srgbClr val="F26B43"/>
          </p15:clr>
        </p15:guide>
        <p15:guide id="5" pos="5400" userDrawn="1">
          <p15:clr>
            <a:srgbClr val="F26B43"/>
          </p15:clr>
        </p15:guide>
        <p15:guide id="6" orient="horz" pos="598" userDrawn="1">
          <p15:clr>
            <a:srgbClr val="F26B43"/>
          </p15:clr>
        </p15:guide>
        <p15:guide id="7" pos="2989" userDrawn="1">
          <p15:clr>
            <a:srgbClr val="F26B43"/>
          </p15:clr>
        </p15:guide>
        <p15:guide id="8" pos="277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62000" y="1153419"/>
            <a:ext cx="10668000" cy="772800"/>
          </a:xfrm>
          <a:prstGeom prst="rect">
            <a:avLst/>
          </a:prstGeom>
        </p:spPr>
        <p:txBody>
          <a:bodyPr vert="horz" lIns="0" tIns="0" rIns="0" bIns="0" rtlCol="0" anchor="t" anchorCtr="0">
            <a:normAutofit/>
          </a:bodyPr>
          <a:lstStyle/>
          <a:p>
            <a:r>
              <a:rPr lang="nb-NO" dirty="0"/>
              <a:t>Klikk for å redigere tittelstil</a:t>
            </a:r>
            <a:endParaRPr lang="en-GB" dirty="0"/>
          </a:p>
        </p:txBody>
      </p:sp>
      <p:sp>
        <p:nvSpPr>
          <p:cNvPr id="3" name="Plassholder for tekst 2"/>
          <p:cNvSpPr>
            <a:spLocks noGrp="1"/>
          </p:cNvSpPr>
          <p:nvPr>
            <p:ph type="body" idx="1"/>
          </p:nvPr>
        </p:nvSpPr>
        <p:spPr>
          <a:xfrm>
            <a:off x="762000" y="2042835"/>
            <a:ext cx="10668000" cy="431351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762000" y="6518806"/>
            <a:ext cx="8617784" cy="178289"/>
          </a:xfrm>
          <a:prstGeom prst="rect">
            <a:avLst/>
          </a:prstGeom>
        </p:spPr>
        <p:txBody>
          <a:bodyPr vert="horz" lIns="0" tIns="0" rIns="0" bIns="0" rtlCol="0" anchor="ctr"/>
          <a:lstStyle>
            <a:lvl1pPr algn="l">
              <a:defRPr sz="700">
                <a:solidFill>
                  <a:schemeClr val="tx1"/>
                </a:solidFill>
                <a:latin typeface="Verdana" charset="0"/>
                <a:ea typeface="Verdana" charset="0"/>
                <a:cs typeface="Verdana" charset="0"/>
              </a:defRPr>
            </a:lvl1pPr>
          </a:lstStyle>
          <a:p>
            <a:pPr defTabSz="914218" fontAlgn="base">
              <a:spcBef>
                <a:spcPct val="0"/>
              </a:spcBef>
              <a:spcAft>
                <a:spcPct val="0"/>
              </a:spcAft>
            </a:pPr>
            <a:endParaRPr lang="en-GB" dirty="0">
              <a:solidFill>
                <a:prstClr val="black"/>
              </a:solidFill>
            </a:endParaRPr>
          </a:p>
        </p:txBody>
      </p:sp>
      <p:sp>
        <p:nvSpPr>
          <p:cNvPr id="18" name="Plassholder for lysbildenummer 5"/>
          <p:cNvSpPr>
            <a:spLocks noGrp="1"/>
          </p:cNvSpPr>
          <p:nvPr>
            <p:ph type="sldNum" sz="quarter" idx="4"/>
          </p:nvPr>
        </p:nvSpPr>
        <p:spPr>
          <a:xfrm>
            <a:off x="10908344" y="6518796"/>
            <a:ext cx="521656" cy="178288"/>
          </a:xfrm>
          <a:prstGeom prst="rect">
            <a:avLst/>
          </a:prstGeom>
        </p:spPr>
        <p:txBody>
          <a:bodyPr vert="horz" lIns="0" tIns="0" rIns="0" bIns="0" rtlCol="0" anchor="ctr"/>
          <a:lstStyle>
            <a:lvl1pPr algn="r">
              <a:defRPr sz="700">
                <a:solidFill>
                  <a:schemeClr val="tx1"/>
                </a:solidFill>
                <a:latin typeface="Verdana" charset="0"/>
                <a:ea typeface="Verdana" charset="0"/>
                <a:cs typeface="Verdana" charset="0"/>
              </a:defRPr>
            </a:lvl1pPr>
          </a:lstStyle>
          <a:p>
            <a:pPr defTabSz="914218" fontAlgn="base">
              <a:spcBef>
                <a:spcPct val="0"/>
              </a:spcBef>
              <a:spcAft>
                <a:spcPct val="0"/>
              </a:spcAft>
            </a:pPr>
            <a:r>
              <a:rPr lang="nb-NO" altLang="nb-NO">
                <a:solidFill>
                  <a:prstClr val="black"/>
                </a:solidFill>
              </a:rPr>
              <a:t>Side </a:t>
            </a:r>
            <a:fld id="{F57D2C7E-FF28-3646-BDC8-24A1FA3E5E8D}" type="slidenum">
              <a:rPr lang="en-GB" smtClean="0">
                <a:solidFill>
                  <a:prstClr val="black"/>
                </a:solidFill>
              </a:rPr>
              <a:pPr defTabSz="914218" fontAlgn="base">
                <a:spcBef>
                  <a:spcPct val="0"/>
                </a:spcBef>
                <a:spcAft>
                  <a:spcPct val="0"/>
                </a:spcAft>
              </a:pPr>
              <a:t>‹#›</a:t>
            </a:fld>
            <a:endParaRPr lang="en-GB" dirty="0">
              <a:solidFill>
                <a:prstClr val="black"/>
              </a:solidFill>
            </a:endParaRPr>
          </a:p>
        </p:txBody>
      </p:sp>
      <p:sp>
        <p:nvSpPr>
          <p:cNvPr id="19" name="Plassholder for dato 3"/>
          <p:cNvSpPr>
            <a:spLocks noGrp="1"/>
          </p:cNvSpPr>
          <p:nvPr>
            <p:ph type="dt" sz="half" idx="2"/>
          </p:nvPr>
        </p:nvSpPr>
        <p:spPr>
          <a:xfrm>
            <a:off x="9379784" y="6518795"/>
            <a:ext cx="1528560" cy="178292"/>
          </a:xfrm>
          <a:prstGeom prst="rect">
            <a:avLst/>
          </a:prstGeom>
        </p:spPr>
        <p:txBody>
          <a:bodyPr lIns="0" tIns="0" rIns="0" bIns="0" anchor="ctr" anchorCtr="0"/>
          <a:lstStyle>
            <a:lvl1pPr algn="r">
              <a:defRPr sz="700">
                <a:latin typeface="Verdana" charset="0"/>
                <a:ea typeface="Verdana" charset="0"/>
                <a:cs typeface="Verdana" charset="0"/>
              </a:defRPr>
            </a:lvl1pPr>
          </a:lstStyle>
          <a:p>
            <a:pPr defTabSz="914218" fontAlgn="base">
              <a:spcBef>
                <a:spcPct val="0"/>
              </a:spcBef>
              <a:spcAft>
                <a:spcPct val="0"/>
              </a:spcAft>
            </a:pPr>
            <a:fld id="{71CF5760-0137-4D42-83E3-B092B0912E30}" type="datetime1">
              <a:rPr lang="nb-NO" smtClean="0">
                <a:solidFill>
                  <a:prstClr val="black"/>
                </a:solidFill>
              </a:rPr>
              <a:pPr defTabSz="914218" fontAlgn="base">
                <a:spcBef>
                  <a:spcPct val="0"/>
                </a:spcBef>
                <a:spcAft>
                  <a:spcPct val="0"/>
                </a:spcAft>
              </a:pPr>
              <a:t>27.06.2023</a:t>
            </a:fld>
            <a:endParaRPr lang="en-GB" dirty="0">
              <a:solidFill>
                <a:prstClr val="black"/>
              </a:solidFill>
            </a:endParaRPr>
          </a:p>
        </p:txBody>
      </p:sp>
      <p:pic>
        <p:nvPicPr>
          <p:cNvPr id="6" name="Bilde 5"/>
          <p:cNvPicPr>
            <a:picLocks noChangeAspect="1"/>
          </p:cNvPicPr>
          <p:nvPr/>
        </p:nvPicPr>
        <p:blipFill>
          <a:blip r:embed="rId61" cstate="hqprint">
            <a:extLst>
              <a:ext uri="{28A0092B-C50C-407E-A947-70E740481C1C}">
                <a14:useLocalDpi xmlns:a14="http://schemas.microsoft.com/office/drawing/2010/main"/>
              </a:ext>
            </a:extLst>
          </a:blip>
          <a:stretch>
            <a:fillRect/>
          </a:stretch>
        </p:blipFill>
        <p:spPr>
          <a:xfrm>
            <a:off x="330519" y="250408"/>
            <a:ext cx="1430548" cy="386584"/>
          </a:xfrm>
          <a:prstGeom prst="rect">
            <a:avLst/>
          </a:prstGeom>
        </p:spPr>
      </p:pic>
    </p:spTree>
    <p:extLst>
      <p:ext uri="{BB962C8B-B14F-4D97-AF65-F5344CB8AC3E}">
        <p14:creationId xmlns:p14="http://schemas.microsoft.com/office/powerpoint/2010/main" val="153174395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 id="2147483839" r:id="rId42"/>
    <p:sldLayoutId id="2147483840" r:id="rId43"/>
    <p:sldLayoutId id="2147483841" r:id="rId44"/>
    <p:sldLayoutId id="2147483842" r:id="rId45"/>
    <p:sldLayoutId id="2147483843" r:id="rId46"/>
    <p:sldLayoutId id="2147483844" r:id="rId47"/>
    <p:sldLayoutId id="2147483845" r:id="rId48"/>
    <p:sldLayoutId id="2147483846" r:id="rId49"/>
    <p:sldLayoutId id="2147483847" r:id="rId50"/>
    <p:sldLayoutId id="2147483848" r:id="rId51"/>
    <p:sldLayoutId id="2147483849" r:id="rId52"/>
    <p:sldLayoutId id="2147483850" r:id="rId53"/>
    <p:sldLayoutId id="2147483851" r:id="rId54"/>
    <p:sldLayoutId id="2147483852" r:id="rId55"/>
    <p:sldLayoutId id="2147483853" r:id="rId56"/>
    <p:sldLayoutId id="2147483854" r:id="rId57"/>
    <p:sldLayoutId id="2147483855" r:id="rId58"/>
    <p:sldLayoutId id="2147483856" r:id="rId59"/>
  </p:sldLayoutIdLst>
  <p:hf hdr="0"/>
  <p:txStyles>
    <p:titleStyle>
      <a:lvl1pPr algn="l" defTabSz="1218930" rtl="0" eaLnBrk="1" latinLnBrk="0" hangingPunct="1">
        <a:lnSpc>
          <a:spcPct val="90000"/>
        </a:lnSpc>
        <a:spcBef>
          <a:spcPct val="0"/>
        </a:spcBef>
        <a:buNone/>
        <a:defRPr sz="2800" b="1" kern="1200">
          <a:solidFill>
            <a:schemeClr val="tx1"/>
          </a:solidFill>
          <a:latin typeface="Verdana" charset="0"/>
          <a:ea typeface="Verdana" charset="0"/>
          <a:cs typeface="Verdana" charset="0"/>
        </a:defRPr>
      </a:lvl1pPr>
    </p:titleStyle>
    <p:bodyStyle>
      <a:lvl1pPr marL="191962" indent="-191962" algn="l" defTabSz="1218930" rtl="0" eaLnBrk="1" latinLnBrk="0" hangingPunct="1">
        <a:lnSpc>
          <a:spcPct val="100000"/>
        </a:lnSpc>
        <a:spcBef>
          <a:spcPts val="1333"/>
        </a:spcBef>
        <a:buFont typeface="Arial"/>
        <a:buChar char="•"/>
        <a:defRPr sz="2300" kern="1200">
          <a:solidFill>
            <a:schemeClr val="tx1"/>
          </a:solidFill>
          <a:latin typeface="Verdana" charset="0"/>
          <a:ea typeface="Verdana" charset="0"/>
          <a:cs typeface="Verdana" charset="0"/>
        </a:defRPr>
      </a:lvl1pPr>
      <a:lvl2pPr marL="431904" indent="-239947" algn="l" defTabSz="1218930" rtl="0" eaLnBrk="1" latinLnBrk="0" hangingPunct="1">
        <a:lnSpc>
          <a:spcPct val="100000"/>
        </a:lnSpc>
        <a:spcBef>
          <a:spcPts val="667"/>
        </a:spcBef>
        <a:buFont typeface="Cambria" charset="0"/>
        <a:buChar char="−"/>
        <a:defRPr sz="2000" kern="1200">
          <a:solidFill>
            <a:schemeClr val="tx1"/>
          </a:solidFill>
          <a:latin typeface="Verdana" charset="0"/>
          <a:ea typeface="Verdana" charset="0"/>
          <a:cs typeface="Verdana" charset="0"/>
        </a:defRPr>
      </a:lvl2pPr>
      <a:lvl3pPr marL="575874" indent="-191962" algn="l" defTabSz="121893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3pPr>
      <a:lvl4pPr marL="815820" indent="-143964" algn="l" defTabSz="121893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4pPr>
      <a:lvl5pPr marL="959784" indent="-143964" algn="l" defTabSz="1218930" rtl="0" eaLnBrk="1" latinLnBrk="0" hangingPunct="1">
        <a:lnSpc>
          <a:spcPct val="100000"/>
        </a:lnSpc>
        <a:spcBef>
          <a:spcPts val="667"/>
        </a:spcBef>
        <a:buFont typeface="ArialUnicodeMS" charset="0"/>
        <a:buChar char="‣"/>
        <a:defRPr sz="1700" i="1" kern="1200">
          <a:solidFill>
            <a:schemeClr val="tx1"/>
          </a:solidFill>
          <a:latin typeface="Verdana" charset="0"/>
          <a:ea typeface="Verdana" charset="0"/>
          <a:cs typeface="Verdana" charset="0"/>
        </a:defRPr>
      </a:lvl5pPr>
      <a:lvl6pPr marL="3352044" indent="-304728" algn="l" defTabSz="121893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1512" indent="-304728" algn="l" defTabSz="121893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0974" indent="-304728" algn="l" defTabSz="121893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0436" indent="-304728" algn="l" defTabSz="121893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nb-NO"/>
      </a:defPPr>
      <a:lvl1pPr marL="0" algn="l" defTabSz="1218930" rtl="0" eaLnBrk="1" latinLnBrk="0" hangingPunct="1">
        <a:defRPr sz="2400" kern="1200">
          <a:solidFill>
            <a:schemeClr val="tx1"/>
          </a:solidFill>
          <a:latin typeface="+mn-lt"/>
          <a:ea typeface="+mn-ea"/>
          <a:cs typeface="+mn-cs"/>
        </a:defRPr>
      </a:lvl1pPr>
      <a:lvl2pPr marL="609459" algn="l" defTabSz="1218930" rtl="0" eaLnBrk="1" latinLnBrk="0" hangingPunct="1">
        <a:defRPr sz="2400" kern="1200">
          <a:solidFill>
            <a:schemeClr val="tx1"/>
          </a:solidFill>
          <a:latin typeface="+mn-lt"/>
          <a:ea typeface="+mn-ea"/>
          <a:cs typeface="+mn-cs"/>
        </a:defRPr>
      </a:lvl2pPr>
      <a:lvl3pPr marL="1218930" algn="l" defTabSz="1218930" rtl="0" eaLnBrk="1" latinLnBrk="0" hangingPunct="1">
        <a:defRPr sz="2400" kern="1200">
          <a:solidFill>
            <a:schemeClr val="tx1"/>
          </a:solidFill>
          <a:latin typeface="+mn-lt"/>
          <a:ea typeface="+mn-ea"/>
          <a:cs typeface="+mn-cs"/>
        </a:defRPr>
      </a:lvl3pPr>
      <a:lvl4pPr marL="1828392" algn="l" defTabSz="1218930" rtl="0" eaLnBrk="1" latinLnBrk="0" hangingPunct="1">
        <a:defRPr sz="2400" kern="1200">
          <a:solidFill>
            <a:schemeClr val="tx1"/>
          </a:solidFill>
          <a:latin typeface="+mn-lt"/>
          <a:ea typeface="+mn-ea"/>
          <a:cs typeface="+mn-cs"/>
        </a:defRPr>
      </a:lvl4pPr>
      <a:lvl5pPr marL="2437858" algn="l" defTabSz="1218930" rtl="0" eaLnBrk="1" latinLnBrk="0" hangingPunct="1">
        <a:defRPr sz="2400" kern="1200">
          <a:solidFill>
            <a:schemeClr val="tx1"/>
          </a:solidFill>
          <a:latin typeface="+mn-lt"/>
          <a:ea typeface="+mn-ea"/>
          <a:cs typeface="+mn-cs"/>
        </a:defRPr>
      </a:lvl5pPr>
      <a:lvl6pPr marL="3047316" algn="l" defTabSz="1218930" rtl="0" eaLnBrk="1" latinLnBrk="0" hangingPunct="1">
        <a:defRPr sz="2400" kern="1200">
          <a:solidFill>
            <a:schemeClr val="tx1"/>
          </a:solidFill>
          <a:latin typeface="+mn-lt"/>
          <a:ea typeface="+mn-ea"/>
          <a:cs typeface="+mn-cs"/>
        </a:defRPr>
      </a:lvl6pPr>
      <a:lvl7pPr marL="3656775" algn="l" defTabSz="1218930" rtl="0" eaLnBrk="1" latinLnBrk="0" hangingPunct="1">
        <a:defRPr sz="2400" kern="1200">
          <a:solidFill>
            <a:schemeClr val="tx1"/>
          </a:solidFill>
          <a:latin typeface="+mn-lt"/>
          <a:ea typeface="+mn-ea"/>
          <a:cs typeface="+mn-cs"/>
        </a:defRPr>
      </a:lvl7pPr>
      <a:lvl8pPr marL="4266240" algn="l" defTabSz="1218930" rtl="0" eaLnBrk="1" latinLnBrk="0" hangingPunct="1">
        <a:defRPr sz="2400" kern="1200">
          <a:solidFill>
            <a:schemeClr val="tx1"/>
          </a:solidFill>
          <a:latin typeface="+mn-lt"/>
          <a:ea typeface="+mn-ea"/>
          <a:cs typeface="+mn-cs"/>
        </a:defRPr>
      </a:lvl8pPr>
      <a:lvl9pPr marL="4875703" algn="l" defTabSz="121893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2" userDrawn="1">
          <p15:clr>
            <a:srgbClr val="F26B43"/>
          </p15:clr>
        </p15:guide>
        <p15:guide id="2" pos="2880" userDrawn="1">
          <p15:clr>
            <a:srgbClr val="F26B43"/>
          </p15:clr>
        </p15:guide>
        <p15:guide id="3" orient="horz" pos="3003" userDrawn="1">
          <p15:clr>
            <a:srgbClr val="F26B43"/>
          </p15:clr>
        </p15:guide>
        <p15:guide id="4" pos="360" userDrawn="1">
          <p15:clr>
            <a:srgbClr val="F26B43"/>
          </p15:clr>
        </p15:guide>
        <p15:guide id="5" pos="5400" userDrawn="1">
          <p15:clr>
            <a:srgbClr val="F26B43"/>
          </p15:clr>
        </p15:guide>
        <p15:guide id="6" orient="horz" pos="598" userDrawn="1">
          <p15:clr>
            <a:srgbClr val="F26B43"/>
          </p15:clr>
        </p15:guide>
        <p15:guide id="7" pos="2989" userDrawn="1">
          <p15:clr>
            <a:srgbClr val="F26B43"/>
          </p15:clr>
        </p15:guide>
        <p15:guide id="8" pos="277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62000" y="1153419"/>
            <a:ext cx="10668000" cy="772800"/>
          </a:xfrm>
          <a:prstGeom prst="rect">
            <a:avLst/>
          </a:prstGeom>
        </p:spPr>
        <p:txBody>
          <a:bodyPr vert="horz" lIns="0" tIns="0" rIns="0" bIns="0" rtlCol="0" anchor="t" anchorCtr="0">
            <a:normAutofit/>
          </a:bodyPr>
          <a:lstStyle/>
          <a:p>
            <a:r>
              <a:rPr lang="nb-NO" dirty="0"/>
              <a:t>Klikk for å redigere tittelstil</a:t>
            </a:r>
            <a:endParaRPr lang="en-GB" dirty="0"/>
          </a:p>
        </p:txBody>
      </p:sp>
      <p:sp>
        <p:nvSpPr>
          <p:cNvPr id="3" name="Plassholder for tekst 2"/>
          <p:cNvSpPr>
            <a:spLocks noGrp="1"/>
          </p:cNvSpPr>
          <p:nvPr>
            <p:ph type="body" idx="1"/>
          </p:nvPr>
        </p:nvSpPr>
        <p:spPr>
          <a:xfrm>
            <a:off x="762000" y="2042835"/>
            <a:ext cx="10668000" cy="431351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762000" y="6518802"/>
            <a:ext cx="8617784" cy="178289"/>
          </a:xfrm>
          <a:prstGeom prst="rect">
            <a:avLst/>
          </a:prstGeom>
        </p:spPr>
        <p:txBody>
          <a:bodyPr vert="horz" lIns="0" tIns="0" rIns="0" bIns="0" rtlCol="0" anchor="ctr"/>
          <a:lstStyle>
            <a:lvl1pPr algn="l">
              <a:defRPr sz="700">
                <a:solidFill>
                  <a:schemeClr val="tx1"/>
                </a:solidFill>
                <a:latin typeface="Verdana" charset="0"/>
                <a:ea typeface="Verdana" charset="0"/>
                <a:cs typeface="Verdana" charset="0"/>
              </a:defRPr>
            </a:lvl1pPr>
          </a:lstStyle>
          <a:p>
            <a:pPr defTabSz="914286" fontAlgn="base">
              <a:spcBef>
                <a:spcPct val="0"/>
              </a:spcBef>
              <a:spcAft>
                <a:spcPct val="0"/>
              </a:spcAft>
            </a:pPr>
            <a:endParaRPr lang="en-GB" dirty="0">
              <a:solidFill>
                <a:prstClr val="black"/>
              </a:solidFill>
            </a:endParaRPr>
          </a:p>
        </p:txBody>
      </p:sp>
      <p:sp>
        <p:nvSpPr>
          <p:cNvPr id="18" name="Plassholder for lysbildenummer 5"/>
          <p:cNvSpPr>
            <a:spLocks noGrp="1"/>
          </p:cNvSpPr>
          <p:nvPr>
            <p:ph type="sldNum" sz="quarter" idx="4"/>
          </p:nvPr>
        </p:nvSpPr>
        <p:spPr>
          <a:xfrm>
            <a:off x="10908344" y="6518796"/>
            <a:ext cx="521656" cy="178288"/>
          </a:xfrm>
          <a:prstGeom prst="rect">
            <a:avLst/>
          </a:prstGeom>
        </p:spPr>
        <p:txBody>
          <a:bodyPr vert="horz" lIns="0" tIns="0" rIns="0" bIns="0" rtlCol="0" anchor="ctr"/>
          <a:lstStyle>
            <a:lvl1pPr algn="r">
              <a:defRPr sz="700">
                <a:solidFill>
                  <a:schemeClr val="tx1"/>
                </a:solidFill>
                <a:latin typeface="Verdana" charset="0"/>
                <a:ea typeface="Verdana" charset="0"/>
                <a:cs typeface="Verdana" charset="0"/>
              </a:defRPr>
            </a:lvl1pPr>
          </a:lstStyle>
          <a:p>
            <a:pPr defTabSz="914286" fontAlgn="base">
              <a:spcBef>
                <a:spcPct val="0"/>
              </a:spcBef>
              <a:spcAft>
                <a:spcPct val="0"/>
              </a:spcAft>
            </a:pPr>
            <a:r>
              <a:rPr lang="nb-NO" altLang="nb-NO">
                <a:solidFill>
                  <a:prstClr val="black"/>
                </a:solidFill>
              </a:rPr>
              <a:t>Side </a:t>
            </a:r>
            <a:fld id="{F57D2C7E-FF28-3646-BDC8-24A1FA3E5E8D}" type="slidenum">
              <a:rPr lang="en-GB" smtClean="0">
                <a:solidFill>
                  <a:prstClr val="black"/>
                </a:solidFill>
              </a:rPr>
              <a:pPr defTabSz="914286" fontAlgn="base">
                <a:spcBef>
                  <a:spcPct val="0"/>
                </a:spcBef>
                <a:spcAft>
                  <a:spcPct val="0"/>
                </a:spcAft>
              </a:pPr>
              <a:t>‹#›</a:t>
            </a:fld>
            <a:endParaRPr lang="en-GB" dirty="0">
              <a:solidFill>
                <a:prstClr val="black"/>
              </a:solidFill>
            </a:endParaRPr>
          </a:p>
        </p:txBody>
      </p:sp>
      <p:sp>
        <p:nvSpPr>
          <p:cNvPr id="19" name="Plassholder for dato 3"/>
          <p:cNvSpPr>
            <a:spLocks noGrp="1"/>
          </p:cNvSpPr>
          <p:nvPr>
            <p:ph type="dt" sz="half" idx="2"/>
          </p:nvPr>
        </p:nvSpPr>
        <p:spPr>
          <a:xfrm>
            <a:off x="9379784" y="6518795"/>
            <a:ext cx="1528560" cy="178292"/>
          </a:xfrm>
          <a:prstGeom prst="rect">
            <a:avLst/>
          </a:prstGeom>
        </p:spPr>
        <p:txBody>
          <a:bodyPr lIns="0" tIns="0" rIns="0" bIns="0" anchor="ctr" anchorCtr="0"/>
          <a:lstStyle>
            <a:lvl1pPr algn="r">
              <a:defRPr sz="700">
                <a:latin typeface="Verdana" charset="0"/>
                <a:ea typeface="Verdana" charset="0"/>
                <a:cs typeface="Verdana" charset="0"/>
              </a:defRPr>
            </a:lvl1pPr>
          </a:lstStyle>
          <a:p>
            <a:pPr defTabSz="914286" fontAlgn="base">
              <a:spcBef>
                <a:spcPct val="0"/>
              </a:spcBef>
              <a:spcAft>
                <a:spcPct val="0"/>
              </a:spcAft>
            </a:pPr>
            <a:fld id="{71CF5760-0137-4D42-83E3-B092B0912E30}" type="datetime1">
              <a:rPr lang="nb-NO" smtClean="0">
                <a:solidFill>
                  <a:prstClr val="black"/>
                </a:solidFill>
              </a:rPr>
              <a:pPr defTabSz="914286" fontAlgn="base">
                <a:spcBef>
                  <a:spcPct val="0"/>
                </a:spcBef>
                <a:spcAft>
                  <a:spcPct val="0"/>
                </a:spcAft>
              </a:pPr>
              <a:t>27.06.2023</a:t>
            </a:fld>
            <a:endParaRPr lang="en-GB" dirty="0">
              <a:solidFill>
                <a:prstClr val="black"/>
              </a:solidFill>
            </a:endParaRPr>
          </a:p>
        </p:txBody>
      </p:sp>
      <p:pic>
        <p:nvPicPr>
          <p:cNvPr id="6" name="Bilde 5"/>
          <p:cNvPicPr>
            <a:picLocks noChangeAspect="1"/>
          </p:cNvPicPr>
          <p:nvPr/>
        </p:nvPicPr>
        <p:blipFill>
          <a:blip r:embed="rId63" cstate="hqprint">
            <a:extLst>
              <a:ext uri="{28A0092B-C50C-407E-A947-70E740481C1C}">
                <a14:useLocalDpi xmlns:a14="http://schemas.microsoft.com/office/drawing/2010/main"/>
              </a:ext>
            </a:extLst>
          </a:blip>
          <a:stretch>
            <a:fillRect/>
          </a:stretch>
        </p:blipFill>
        <p:spPr>
          <a:xfrm>
            <a:off x="330519" y="250408"/>
            <a:ext cx="1430548" cy="386584"/>
          </a:xfrm>
          <a:prstGeom prst="rect">
            <a:avLst/>
          </a:prstGeom>
        </p:spPr>
      </p:pic>
    </p:spTree>
    <p:extLst>
      <p:ext uri="{BB962C8B-B14F-4D97-AF65-F5344CB8AC3E}">
        <p14:creationId xmlns:p14="http://schemas.microsoft.com/office/powerpoint/2010/main" val="186226731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 id="2147483892" r:id="rId35"/>
    <p:sldLayoutId id="2147483893" r:id="rId36"/>
    <p:sldLayoutId id="2147483894" r:id="rId37"/>
    <p:sldLayoutId id="2147483895" r:id="rId38"/>
    <p:sldLayoutId id="2147483896" r:id="rId39"/>
    <p:sldLayoutId id="2147483897" r:id="rId40"/>
    <p:sldLayoutId id="2147483898" r:id="rId41"/>
    <p:sldLayoutId id="2147483899" r:id="rId42"/>
    <p:sldLayoutId id="2147483900" r:id="rId43"/>
    <p:sldLayoutId id="2147483901" r:id="rId44"/>
    <p:sldLayoutId id="2147483902" r:id="rId45"/>
    <p:sldLayoutId id="2147483903" r:id="rId46"/>
    <p:sldLayoutId id="2147483904" r:id="rId47"/>
    <p:sldLayoutId id="2147483905" r:id="rId48"/>
    <p:sldLayoutId id="2147483906" r:id="rId49"/>
    <p:sldLayoutId id="2147483907" r:id="rId50"/>
    <p:sldLayoutId id="2147483908" r:id="rId51"/>
    <p:sldLayoutId id="2147483909" r:id="rId52"/>
    <p:sldLayoutId id="2147483910" r:id="rId53"/>
    <p:sldLayoutId id="2147483911" r:id="rId54"/>
    <p:sldLayoutId id="2147483912" r:id="rId55"/>
    <p:sldLayoutId id="2147483913" r:id="rId56"/>
    <p:sldLayoutId id="2147483914" r:id="rId57"/>
    <p:sldLayoutId id="2147483915" r:id="rId58"/>
    <p:sldLayoutId id="2147483916" r:id="rId59"/>
    <p:sldLayoutId id="2147483917" r:id="rId60"/>
    <p:sldLayoutId id="2147483918" r:id="rId61"/>
  </p:sldLayoutIdLst>
  <p:hf hdr="0"/>
  <p:txStyles>
    <p:titleStyle>
      <a:lvl1pPr algn="l" defTabSz="1219020" rtl="0" eaLnBrk="1" latinLnBrk="0" hangingPunct="1">
        <a:lnSpc>
          <a:spcPct val="90000"/>
        </a:lnSpc>
        <a:spcBef>
          <a:spcPct val="0"/>
        </a:spcBef>
        <a:buNone/>
        <a:defRPr sz="2800" b="1" kern="1200">
          <a:solidFill>
            <a:schemeClr val="tx1"/>
          </a:solidFill>
          <a:latin typeface="Verdana" charset="0"/>
          <a:ea typeface="Verdana" charset="0"/>
          <a:cs typeface="Verdana" charset="0"/>
        </a:defRPr>
      </a:lvl1pPr>
    </p:titleStyle>
    <p:bodyStyle>
      <a:lvl1pPr marL="191974" indent="-191974" algn="l" defTabSz="1219020" rtl="0" eaLnBrk="1" latinLnBrk="0" hangingPunct="1">
        <a:lnSpc>
          <a:spcPct val="100000"/>
        </a:lnSpc>
        <a:spcBef>
          <a:spcPts val="1333"/>
        </a:spcBef>
        <a:buFont typeface="Arial"/>
        <a:buChar char="•"/>
        <a:defRPr sz="2300" kern="1200">
          <a:solidFill>
            <a:schemeClr val="tx1"/>
          </a:solidFill>
          <a:latin typeface="Verdana" charset="0"/>
          <a:ea typeface="Verdana" charset="0"/>
          <a:cs typeface="Verdana" charset="0"/>
        </a:defRPr>
      </a:lvl1pPr>
      <a:lvl2pPr marL="431936" indent="-239965" algn="l" defTabSz="1219020" rtl="0" eaLnBrk="1" latinLnBrk="0" hangingPunct="1">
        <a:lnSpc>
          <a:spcPct val="100000"/>
        </a:lnSpc>
        <a:spcBef>
          <a:spcPts val="667"/>
        </a:spcBef>
        <a:buFont typeface="Cambria" charset="0"/>
        <a:buChar char="−"/>
        <a:defRPr sz="2000" kern="1200">
          <a:solidFill>
            <a:schemeClr val="tx1"/>
          </a:solidFill>
          <a:latin typeface="Verdana" charset="0"/>
          <a:ea typeface="Verdana" charset="0"/>
          <a:cs typeface="Verdana" charset="0"/>
        </a:defRPr>
      </a:lvl2pPr>
      <a:lvl3pPr marL="575916" indent="-191974" algn="l" defTabSz="121902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3pPr>
      <a:lvl4pPr marL="815880" indent="-143976" algn="l" defTabSz="121902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4pPr>
      <a:lvl5pPr marL="959856" indent="-143976" algn="l" defTabSz="1219020" rtl="0" eaLnBrk="1" latinLnBrk="0" hangingPunct="1">
        <a:lnSpc>
          <a:spcPct val="100000"/>
        </a:lnSpc>
        <a:spcBef>
          <a:spcPts val="667"/>
        </a:spcBef>
        <a:buFont typeface="ArialUnicodeMS" charset="0"/>
        <a:buChar char="‣"/>
        <a:defRPr sz="1700" i="1" kern="1200">
          <a:solidFill>
            <a:schemeClr val="tx1"/>
          </a:solidFill>
          <a:latin typeface="Verdana" charset="0"/>
          <a:ea typeface="Verdana" charset="0"/>
          <a:cs typeface="Verdana" charset="0"/>
        </a:defRPr>
      </a:lvl5pPr>
      <a:lvl6pPr marL="3352296" indent="-304752" algn="l" defTabSz="121902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1808" indent="-304752" algn="l" defTabSz="121902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316" indent="-304752" algn="l" defTabSz="121902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0824" indent="-304752" algn="l" defTabSz="121902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nb-NO"/>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2" userDrawn="1">
          <p15:clr>
            <a:srgbClr val="F26B43"/>
          </p15:clr>
        </p15:guide>
        <p15:guide id="2" pos="2880" userDrawn="1">
          <p15:clr>
            <a:srgbClr val="F26B43"/>
          </p15:clr>
        </p15:guide>
        <p15:guide id="3" orient="horz" pos="3003" userDrawn="1">
          <p15:clr>
            <a:srgbClr val="F26B43"/>
          </p15:clr>
        </p15:guide>
        <p15:guide id="4" pos="360" userDrawn="1">
          <p15:clr>
            <a:srgbClr val="F26B43"/>
          </p15:clr>
        </p15:guide>
        <p15:guide id="5" pos="5400" userDrawn="1">
          <p15:clr>
            <a:srgbClr val="F26B43"/>
          </p15:clr>
        </p15:guide>
        <p15:guide id="6" orient="horz" pos="598" userDrawn="1">
          <p15:clr>
            <a:srgbClr val="F26B43"/>
          </p15:clr>
        </p15:guide>
        <p15:guide id="7" pos="2989" userDrawn="1">
          <p15:clr>
            <a:srgbClr val="F26B43"/>
          </p15:clr>
        </p15:guide>
        <p15:guide id="8" pos="277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62000" y="1153419"/>
            <a:ext cx="10668000" cy="772800"/>
          </a:xfrm>
          <a:prstGeom prst="rect">
            <a:avLst/>
          </a:prstGeom>
        </p:spPr>
        <p:txBody>
          <a:bodyPr vert="horz" lIns="0" tIns="0" rIns="0" bIns="0" rtlCol="0" anchor="t" anchorCtr="0">
            <a:normAutofit/>
          </a:bodyPr>
          <a:lstStyle/>
          <a:p>
            <a:r>
              <a:rPr lang="nb-NO" dirty="0"/>
              <a:t>Klikk for å redigere tittelstil</a:t>
            </a:r>
            <a:endParaRPr lang="en-GB" dirty="0"/>
          </a:p>
        </p:txBody>
      </p:sp>
      <p:sp>
        <p:nvSpPr>
          <p:cNvPr id="3" name="Plassholder for tekst 2"/>
          <p:cNvSpPr>
            <a:spLocks noGrp="1"/>
          </p:cNvSpPr>
          <p:nvPr>
            <p:ph type="body" idx="1"/>
          </p:nvPr>
        </p:nvSpPr>
        <p:spPr>
          <a:xfrm>
            <a:off x="762000" y="2042835"/>
            <a:ext cx="10668000" cy="431351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762000" y="6518797"/>
            <a:ext cx="8617784" cy="178289"/>
          </a:xfrm>
          <a:prstGeom prst="rect">
            <a:avLst/>
          </a:prstGeom>
        </p:spPr>
        <p:txBody>
          <a:bodyPr vert="horz" lIns="0" tIns="0" rIns="0" bIns="0" rtlCol="0" anchor="ctr"/>
          <a:lstStyle>
            <a:lvl1pPr algn="l">
              <a:defRPr sz="700">
                <a:solidFill>
                  <a:schemeClr val="tx1"/>
                </a:solidFill>
                <a:latin typeface="Verdana" charset="0"/>
                <a:ea typeface="Verdana" charset="0"/>
                <a:cs typeface="Verdana" charset="0"/>
              </a:defRPr>
            </a:lvl1pPr>
          </a:lstStyle>
          <a:p>
            <a:pPr defTabSz="914377" fontAlgn="base">
              <a:spcBef>
                <a:spcPct val="0"/>
              </a:spcBef>
              <a:spcAft>
                <a:spcPct val="0"/>
              </a:spcAft>
            </a:pPr>
            <a:endParaRPr lang="en-GB" dirty="0">
              <a:solidFill>
                <a:prstClr val="black"/>
              </a:solidFill>
            </a:endParaRPr>
          </a:p>
        </p:txBody>
      </p:sp>
      <p:sp>
        <p:nvSpPr>
          <p:cNvPr id="18" name="Plassholder for lysbildenummer 5"/>
          <p:cNvSpPr>
            <a:spLocks noGrp="1"/>
          </p:cNvSpPr>
          <p:nvPr>
            <p:ph type="sldNum" sz="quarter" idx="4"/>
          </p:nvPr>
        </p:nvSpPr>
        <p:spPr>
          <a:xfrm>
            <a:off x="10908344" y="6518796"/>
            <a:ext cx="521656" cy="178288"/>
          </a:xfrm>
          <a:prstGeom prst="rect">
            <a:avLst/>
          </a:prstGeom>
        </p:spPr>
        <p:txBody>
          <a:bodyPr vert="horz" lIns="0" tIns="0" rIns="0" bIns="0" rtlCol="0" anchor="ctr"/>
          <a:lstStyle>
            <a:lvl1pPr algn="r">
              <a:defRPr sz="700">
                <a:solidFill>
                  <a:schemeClr val="tx1"/>
                </a:solidFill>
                <a:latin typeface="Verdana" charset="0"/>
                <a:ea typeface="Verdana" charset="0"/>
                <a:cs typeface="Verdana" charset="0"/>
              </a:defRPr>
            </a:lvl1pPr>
          </a:lstStyle>
          <a:p>
            <a:pPr defTabSz="914377" fontAlgn="base">
              <a:spcBef>
                <a:spcPct val="0"/>
              </a:spcBef>
              <a:spcAft>
                <a:spcPct val="0"/>
              </a:spcAft>
            </a:pPr>
            <a:r>
              <a:rPr lang="nb-NO" altLang="nb-NO">
                <a:solidFill>
                  <a:prstClr val="black"/>
                </a:solidFill>
              </a:rPr>
              <a:t>Side </a:t>
            </a:r>
            <a:fld id="{F57D2C7E-FF28-3646-BDC8-24A1FA3E5E8D}" type="slidenum">
              <a:rPr lang="en-GB" smtClean="0">
                <a:solidFill>
                  <a:prstClr val="black"/>
                </a:solidFill>
              </a:rPr>
              <a:pPr defTabSz="914377" fontAlgn="base">
                <a:spcBef>
                  <a:spcPct val="0"/>
                </a:spcBef>
                <a:spcAft>
                  <a:spcPct val="0"/>
                </a:spcAft>
              </a:pPr>
              <a:t>‹#›</a:t>
            </a:fld>
            <a:endParaRPr lang="en-GB" dirty="0">
              <a:solidFill>
                <a:prstClr val="black"/>
              </a:solidFill>
            </a:endParaRPr>
          </a:p>
        </p:txBody>
      </p:sp>
      <p:sp>
        <p:nvSpPr>
          <p:cNvPr id="19" name="Plassholder for dato 3"/>
          <p:cNvSpPr>
            <a:spLocks noGrp="1"/>
          </p:cNvSpPr>
          <p:nvPr>
            <p:ph type="dt" sz="half" idx="2"/>
          </p:nvPr>
        </p:nvSpPr>
        <p:spPr>
          <a:xfrm>
            <a:off x="9379784" y="6518794"/>
            <a:ext cx="1528560" cy="178292"/>
          </a:xfrm>
          <a:prstGeom prst="rect">
            <a:avLst/>
          </a:prstGeom>
        </p:spPr>
        <p:txBody>
          <a:bodyPr lIns="0" tIns="0" rIns="0" bIns="0" anchor="ctr" anchorCtr="0"/>
          <a:lstStyle>
            <a:lvl1pPr algn="r">
              <a:defRPr sz="700">
                <a:latin typeface="Verdana" charset="0"/>
                <a:ea typeface="Verdana" charset="0"/>
                <a:cs typeface="Verdana" charset="0"/>
              </a:defRPr>
            </a:lvl1pPr>
          </a:lstStyle>
          <a:p>
            <a:pPr defTabSz="914377" fontAlgn="base">
              <a:spcBef>
                <a:spcPct val="0"/>
              </a:spcBef>
              <a:spcAft>
                <a:spcPct val="0"/>
              </a:spcAft>
            </a:pPr>
            <a:fld id="{71CF5760-0137-4D42-83E3-B092B0912E30}" type="datetime1">
              <a:rPr lang="nb-NO" smtClean="0">
                <a:solidFill>
                  <a:prstClr val="black"/>
                </a:solidFill>
              </a:rPr>
              <a:pPr defTabSz="914377" fontAlgn="base">
                <a:spcBef>
                  <a:spcPct val="0"/>
                </a:spcBef>
                <a:spcAft>
                  <a:spcPct val="0"/>
                </a:spcAft>
              </a:pPr>
              <a:t>27.06.2023</a:t>
            </a:fld>
            <a:endParaRPr lang="en-GB" dirty="0">
              <a:solidFill>
                <a:prstClr val="black"/>
              </a:solidFill>
            </a:endParaRPr>
          </a:p>
        </p:txBody>
      </p:sp>
      <p:pic>
        <p:nvPicPr>
          <p:cNvPr id="6" name="Bilde 5"/>
          <p:cNvPicPr>
            <a:picLocks noChangeAspect="1"/>
          </p:cNvPicPr>
          <p:nvPr/>
        </p:nvPicPr>
        <p:blipFill>
          <a:blip r:embed="rId63" cstate="hqprint">
            <a:extLst>
              <a:ext uri="{28A0092B-C50C-407E-A947-70E740481C1C}">
                <a14:useLocalDpi xmlns:a14="http://schemas.microsoft.com/office/drawing/2010/main"/>
              </a:ext>
            </a:extLst>
          </a:blip>
          <a:stretch>
            <a:fillRect/>
          </a:stretch>
        </p:blipFill>
        <p:spPr>
          <a:xfrm>
            <a:off x="330519" y="250408"/>
            <a:ext cx="1430548" cy="386584"/>
          </a:xfrm>
          <a:prstGeom prst="rect">
            <a:avLst/>
          </a:prstGeom>
        </p:spPr>
      </p:pic>
    </p:spTree>
    <p:extLst>
      <p:ext uri="{BB962C8B-B14F-4D97-AF65-F5344CB8AC3E}">
        <p14:creationId xmlns:p14="http://schemas.microsoft.com/office/powerpoint/2010/main" val="66775094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 id="2147483949" r:id="rId30"/>
    <p:sldLayoutId id="2147483950" r:id="rId31"/>
    <p:sldLayoutId id="2147483951" r:id="rId32"/>
    <p:sldLayoutId id="2147483952" r:id="rId33"/>
    <p:sldLayoutId id="2147483953" r:id="rId34"/>
    <p:sldLayoutId id="2147483954" r:id="rId35"/>
    <p:sldLayoutId id="2147483955" r:id="rId36"/>
    <p:sldLayoutId id="2147483956" r:id="rId37"/>
    <p:sldLayoutId id="2147483957" r:id="rId38"/>
    <p:sldLayoutId id="2147483958" r:id="rId39"/>
    <p:sldLayoutId id="2147483959" r:id="rId40"/>
    <p:sldLayoutId id="2147483960" r:id="rId41"/>
    <p:sldLayoutId id="2147483961" r:id="rId42"/>
    <p:sldLayoutId id="2147483962" r:id="rId43"/>
    <p:sldLayoutId id="2147483963" r:id="rId44"/>
    <p:sldLayoutId id="2147483964" r:id="rId45"/>
    <p:sldLayoutId id="2147483965" r:id="rId46"/>
    <p:sldLayoutId id="2147483966" r:id="rId47"/>
    <p:sldLayoutId id="2147483967" r:id="rId48"/>
    <p:sldLayoutId id="2147483968" r:id="rId49"/>
    <p:sldLayoutId id="2147483969" r:id="rId50"/>
    <p:sldLayoutId id="2147483970" r:id="rId51"/>
    <p:sldLayoutId id="2147483971" r:id="rId52"/>
    <p:sldLayoutId id="2147483972" r:id="rId53"/>
    <p:sldLayoutId id="2147483973" r:id="rId54"/>
    <p:sldLayoutId id="2147483974" r:id="rId55"/>
    <p:sldLayoutId id="2147483975" r:id="rId56"/>
    <p:sldLayoutId id="2147483976" r:id="rId57"/>
    <p:sldLayoutId id="2147483977" r:id="rId58"/>
    <p:sldLayoutId id="2147483978" r:id="rId59"/>
    <p:sldLayoutId id="2147483979" r:id="rId60"/>
    <p:sldLayoutId id="2147483980" r:id="rId61"/>
  </p:sldLayoutIdLst>
  <p:hf hdr="0"/>
  <p:txStyles>
    <p:titleStyle>
      <a:lvl1pPr algn="l" defTabSz="1219140" rtl="0" eaLnBrk="1" latinLnBrk="0" hangingPunct="1">
        <a:lnSpc>
          <a:spcPct val="90000"/>
        </a:lnSpc>
        <a:spcBef>
          <a:spcPct val="0"/>
        </a:spcBef>
        <a:buNone/>
        <a:defRPr sz="2800" b="1" kern="1200">
          <a:solidFill>
            <a:schemeClr val="tx1"/>
          </a:solidFill>
          <a:latin typeface="Verdana" charset="0"/>
          <a:ea typeface="Verdana" charset="0"/>
          <a:cs typeface="Verdana" charset="0"/>
        </a:defRPr>
      </a:lvl1pPr>
    </p:titleStyle>
    <p:bodyStyle>
      <a:lvl1pPr marL="191990" indent="-191990" algn="l" defTabSz="1219140" rtl="0" eaLnBrk="1" latinLnBrk="0" hangingPunct="1">
        <a:lnSpc>
          <a:spcPct val="100000"/>
        </a:lnSpc>
        <a:spcBef>
          <a:spcPts val="1333"/>
        </a:spcBef>
        <a:buFont typeface="Arial"/>
        <a:buChar char="•"/>
        <a:defRPr sz="2300" kern="1200">
          <a:solidFill>
            <a:schemeClr val="tx1"/>
          </a:solidFill>
          <a:latin typeface="Verdana" charset="0"/>
          <a:ea typeface="Verdana" charset="0"/>
          <a:cs typeface="Verdana" charset="0"/>
        </a:defRPr>
      </a:lvl1pPr>
      <a:lvl2pPr marL="431979" indent="-239989" algn="l" defTabSz="1219140" rtl="0" eaLnBrk="1" latinLnBrk="0" hangingPunct="1">
        <a:lnSpc>
          <a:spcPct val="100000"/>
        </a:lnSpc>
        <a:spcBef>
          <a:spcPts val="667"/>
        </a:spcBef>
        <a:buFont typeface="Cambria" charset="0"/>
        <a:buChar char="−"/>
        <a:defRPr sz="2000" kern="1200">
          <a:solidFill>
            <a:schemeClr val="tx1"/>
          </a:solidFill>
          <a:latin typeface="Verdana" charset="0"/>
          <a:ea typeface="Verdana" charset="0"/>
          <a:cs typeface="Verdana" charset="0"/>
        </a:defRPr>
      </a:lvl2pPr>
      <a:lvl3pPr marL="575972" indent="-191990" algn="l" defTabSz="121914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3pPr>
      <a:lvl4pPr marL="815960" indent="-143992" algn="l" defTabSz="1219140" rtl="0" eaLnBrk="1" latinLnBrk="0" hangingPunct="1">
        <a:lnSpc>
          <a:spcPct val="100000"/>
        </a:lnSpc>
        <a:spcBef>
          <a:spcPts val="667"/>
        </a:spcBef>
        <a:buFont typeface="LucidaGrande" charset="0"/>
        <a:buChar char="⁄"/>
        <a:defRPr sz="1700" kern="1200">
          <a:solidFill>
            <a:schemeClr val="tx1"/>
          </a:solidFill>
          <a:latin typeface="Verdana" charset="0"/>
          <a:ea typeface="Verdana" charset="0"/>
          <a:cs typeface="Verdana" charset="0"/>
        </a:defRPr>
      </a:lvl4pPr>
      <a:lvl5pPr marL="959952" indent="-143992" algn="l" defTabSz="1219140" rtl="0" eaLnBrk="1" latinLnBrk="0" hangingPunct="1">
        <a:lnSpc>
          <a:spcPct val="100000"/>
        </a:lnSpc>
        <a:spcBef>
          <a:spcPts val="667"/>
        </a:spcBef>
        <a:buFont typeface="ArialUnicodeMS" charset="0"/>
        <a:buChar char="‣"/>
        <a:defRPr sz="1700" i="1" kern="1200">
          <a:solidFill>
            <a:schemeClr val="tx1"/>
          </a:solidFill>
          <a:latin typeface="Verdana" charset="0"/>
          <a:ea typeface="Verdana" charset="0"/>
          <a:cs typeface="Verdana" charset="0"/>
        </a:defRPr>
      </a:lvl5pPr>
      <a:lvl6pPr marL="3352632" indent="-304784" algn="l" defTabSz="121914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nb-NO"/>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2" userDrawn="1">
          <p15:clr>
            <a:srgbClr val="F26B43"/>
          </p15:clr>
        </p15:guide>
        <p15:guide id="2" pos="2880" userDrawn="1">
          <p15:clr>
            <a:srgbClr val="F26B43"/>
          </p15:clr>
        </p15:guide>
        <p15:guide id="3" orient="horz" pos="3003" userDrawn="1">
          <p15:clr>
            <a:srgbClr val="F26B43"/>
          </p15:clr>
        </p15:guide>
        <p15:guide id="4" pos="360" userDrawn="1">
          <p15:clr>
            <a:srgbClr val="F26B43"/>
          </p15:clr>
        </p15:guide>
        <p15:guide id="5" pos="5400" userDrawn="1">
          <p15:clr>
            <a:srgbClr val="F26B43"/>
          </p15:clr>
        </p15:guide>
        <p15:guide id="6" orient="horz" pos="598" userDrawn="1">
          <p15:clr>
            <a:srgbClr val="F26B43"/>
          </p15:clr>
        </p15:guide>
        <p15:guide id="7" pos="2989" userDrawn="1">
          <p15:clr>
            <a:srgbClr val="F26B43"/>
          </p15:clr>
        </p15:guide>
        <p15:guide id="8" pos="2771"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19314" y="1123952"/>
            <a:ext cx="10752343" cy="768349"/>
          </a:xfrm>
          <a:prstGeom prst="rect">
            <a:avLst/>
          </a:prstGeom>
        </p:spPr>
        <p:txBody>
          <a:bodyPr vert="horz" lIns="0" tIns="0" rIns="0" bIns="0" rtlCol="0" anchor="b" anchorCtr="0">
            <a:normAutofit/>
          </a:bodyPr>
          <a:lstStyle/>
          <a:p>
            <a:r>
              <a:rPr lang="nb-NO" dirty="0"/>
              <a:t>Klikk for å redigere tittel</a:t>
            </a:r>
            <a:endParaRPr lang="en-GB" dirty="0"/>
          </a:p>
        </p:txBody>
      </p:sp>
      <p:sp>
        <p:nvSpPr>
          <p:cNvPr id="3" name="Plassholder for tekst 2"/>
          <p:cNvSpPr>
            <a:spLocks noGrp="1"/>
          </p:cNvSpPr>
          <p:nvPr>
            <p:ph type="body" idx="1"/>
          </p:nvPr>
        </p:nvSpPr>
        <p:spPr>
          <a:xfrm>
            <a:off x="719667" y="2084301"/>
            <a:ext cx="10752343" cy="4225484"/>
          </a:xfrm>
          <a:prstGeom prst="rect">
            <a:avLst/>
          </a:prstGeom>
        </p:spPr>
        <p:txBody>
          <a:bodyPr vert="horz" lIns="0" tIns="0" rIns="0" bIns="0" rtlCol="0">
            <a:normAutofit/>
          </a:body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8" name="Plassholder for lysbildenummer 5"/>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fld id="{71CF5760-0137-4D42-83E3-B092B0912E30}" type="datetime1">
              <a:rPr lang="nb-NO" smtClean="0"/>
              <a:t>27.06.2023</a:t>
            </a:fld>
            <a:endParaRPr lang="en-GB" dirty="0"/>
          </a:p>
        </p:txBody>
      </p:sp>
      <p:pic>
        <p:nvPicPr>
          <p:cNvPr id="10" name="Bilde 9">
            <a:extLst>
              <a:ext uri="{FF2B5EF4-FFF2-40B4-BE49-F238E27FC236}">
                <a16:creationId xmlns:a16="http://schemas.microsoft.com/office/drawing/2014/main" id="{DFCCF80C-ACDB-4244-9305-B4E1A82C7A2A}"/>
              </a:ext>
            </a:extLst>
          </p:cNvPr>
          <p:cNvPicPr>
            <a:picLocks noChangeAspect="1"/>
          </p:cNvPicPr>
          <p:nvPr userDrawn="1"/>
        </p:nvPicPr>
        <p:blipFill>
          <a:blip r:embed="rId69" cstate="print">
            <a:extLst>
              <a:ext uri="{28A0092B-C50C-407E-A947-70E740481C1C}">
                <a14:useLocalDpi xmlns:a14="http://schemas.microsoft.com/office/drawing/2010/main"/>
              </a:ext>
            </a:extLst>
          </a:blip>
          <a:srcRect/>
          <a:stretch/>
        </p:blipFill>
        <p:spPr>
          <a:xfrm>
            <a:off x="254852" y="297713"/>
            <a:ext cx="1608616" cy="449885"/>
          </a:xfrm>
          <a:prstGeom prst="rect">
            <a:avLst/>
          </a:prstGeom>
        </p:spPr>
      </p:pic>
    </p:spTree>
    <p:extLst>
      <p:ext uri="{BB962C8B-B14F-4D97-AF65-F5344CB8AC3E}">
        <p14:creationId xmlns:p14="http://schemas.microsoft.com/office/powerpoint/2010/main" val="4050185952"/>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 id="2147484034" r:id="rId31"/>
    <p:sldLayoutId id="2147484035" r:id="rId32"/>
    <p:sldLayoutId id="2147484036" r:id="rId33"/>
    <p:sldLayoutId id="2147484037" r:id="rId34"/>
    <p:sldLayoutId id="2147484038" r:id="rId35"/>
    <p:sldLayoutId id="2147484039" r:id="rId36"/>
    <p:sldLayoutId id="2147484040" r:id="rId37"/>
    <p:sldLayoutId id="2147484041" r:id="rId38"/>
    <p:sldLayoutId id="2147484042" r:id="rId39"/>
    <p:sldLayoutId id="2147484043" r:id="rId40"/>
    <p:sldLayoutId id="2147484044" r:id="rId41"/>
    <p:sldLayoutId id="2147484045" r:id="rId42"/>
    <p:sldLayoutId id="2147484046" r:id="rId43"/>
    <p:sldLayoutId id="2147484047" r:id="rId44"/>
    <p:sldLayoutId id="2147484048" r:id="rId45"/>
    <p:sldLayoutId id="2147484049" r:id="rId46"/>
    <p:sldLayoutId id="2147484050" r:id="rId47"/>
    <p:sldLayoutId id="2147484051" r:id="rId48"/>
    <p:sldLayoutId id="2147484052" r:id="rId49"/>
    <p:sldLayoutId id="2147484053" r:id="rId50"/>
    <p:sldLayoutId id="2147484054" r:id="rId51"/>
    <p:sldLayoutId id="2147484055" r:id="rId52"/>
    <p:sldLayoutId id="2147484056" r:id="rId53"/>
    <p:sldLayoutId id="2147484057" r:id="rId54"/>
    <p:sldLayoutId id="2147484058" r:id="rId55"/>
    <p:sldLayoutId id="2147484059" r:id="rId56"/>
    <p:sldLayoutId id="2147484060" r:id="rId57"/>
    <p:sldLayoutId id="2147484061" r:id="rId58"/>
    <p:sldLayoutId id="2147484062" r:id="rId59"/>
    <p:sldLayoutId id="2147484063" r:id="rId60"/>
    <p:sldLayoutId id="2147484064" r:id="rId61"/>
    <p:sldLayoutId id="2147484065" r:id="rId62"/>
    <p:sldLayoutId id="2147484066" r:id="rId63"/>
    <p:sldLayoutId id="2147484067" r:id="rId64"/>
    <p:sldLayoutId id="2147484068" r:id="rId65"/>
    <p:sldLayoutId id="2147484069" r:id="rId66"/>
    <p:sldLayoutId id="2147484070" r:id="rId67"/>
  </p:sldLayoutIdLst>
  <p:hf hdr="0"/>
  <p:txStyles>
    <p:titleStyle>
      <a:lvl1pPr algn="l" defTabSz="1219170" rtl="0" eaLnBrk="1" latinLnBrk="0" hangingPunct="1">
        <a:lnSpc>
          <a:spcPct val="90000"/>
        </a:lnSpc>
        <a:spcBef>
          <a:spcPct val="0"/>
        </a:spcBef>
        <a:buNone/>
        <a:defRPr sz="2667" b="1" kern="1200">
          <a:solidFill>
            <a:schemeClr val="tx1"/>
          </a:solidFill>
          <a:latin typeface="Verdana" charset="0"/>
          <a:ea typeface="Verdana" charset="0"/>
          <a:cs typeface="Verdana" charset="0"/>
        </a:defRPr>
      </a:lvl1pPr>
    </p:titleStyle>
    <p:bodyStyle>
      <a:lvl1pPr marL="191995" indent="-191995" algn="l" defTabSz="1219170" rtl="0" eaLnBrk="1" latinLnBrk="0" hangingPunct="1">
        <a:lnSpc>
          <a:spcPct val="100000"/>
        </a:lnSpc>
        <a:spcBef>
          <a:spcPts val="1333"/>
        </a:spcBef>
        <a:buFont typeface="Arial"/>
        <a:buChar char="•"/>
        <a:defRPr sz="2267" kern="1200">
          <a:solidFill>
            <a:schemeClr val="tx1"/>
          </a:solidFill>
          <a:latin typeface="Verdana" charset="0"/>
          <a:ea typeface="Verdana" charset="0"/>
          <a:cs typeface="Verdana" charset="0"/>
        </a:defRPr>
      </a:lvl1pPr>
      <a:lvl2pPr marL="431989" indent="-239994" algn="l" defTabSz="1219170" rtl="0" eaLnBrk="1" latinLnBrk="0" hangingPunct="1">
        <a:lnSpc>
          <a:spcPct val="100000"/>
        </a:lnSpc>
        <a:spcBef>
          <a:spcPts val="667"/>
        </a:spcBef>
        <a:buFont typeface="Cambria" charset="0"/>
        <a:buChar char="−"/>
        <a:defRPr sz="2000" kern="1200">
          <a:solidFill>
            <a:schemeClr val="tx1"/>
          </a:solidFill>
          <a:latin typeface="Verdana" charset="0"/>
          <a:ea typeface="Verdana" charset="0"/>
          <a:cs typeface="Verdana" charset="0"/>
        </a:defRPr>
      </a:lvl2pPr>
      <a:lvl3pPr marL="575986" indent="-191995" algn="l" defTabSz="1219170" rtl="0" eaLnBrk="1" latinLnBrk="0" hangingPunct="1">
        <a:lnSpc>
          <a:spcPct val="100000"/>
        </a:lnSpc>
        <a:spcBef>
          <a:spcPts val="667"/>
        </a:spcBef>
        <a:buFont typeface="LucidaGrande" charset="0"/>
        <a:buChar char="◦"/>
        <a:defRPr sz="1733" kern="1200">
          <a:solidFill>
            <a:schemeClr val="tx1"/>
          </a:solidFill>
          <a:latin typeface="Verdana" charset="0"/>
          <a:ea typeface="Verdana" charset="0"/>
          <a:cs typeface="Verdana" charset="0"/>
        </a:defRPr>
      </a:lvl3pPr>
      <a:lvl4pPr marL="815980" indent="-143996" algn="l" defTabSz="1219170" rtl="0" eaLnBrk="1" latinLnBrk="0" hangingPunct="1">
        <a:lnSpc>
          <a:spcPct val="100000"/>
        </a:lnSpc>
        <a:spcBef>
          <a:spcPts val="667"/>
        </a:spcBef>
        <a:buFont typeface="LucidaGrande" charset="0"/>
        <a:buChar char="⁄"/>
        <a:defRPr sz="1733" kern="1200">
          <a:solidFill>
            <a:schemeClr val="tx1"/>
          </a:solidFill>
          <a:latin typeface="Verdana" charset="0"/>
          <a:ea typeface="Verdana" charset="0"/>
          <a:cs typeface="Verdana" charset="0"/>
        </a:defRPr>
      </a:lvl4pPr>
      <a:lvl5pPr marL="959976" indent="-143996" algn="l" defTabSz="1219170" rtl="0" eaLnBrk="1" latinLnBrk="0" hangingPunct="1">
        <a:lnSpc>
          <a:spcPct val="100000"/>
        </a:lnSpc>
        <a:spcBef>
          <a:spcPts val="667"/>
        </a:spcBef>
        <a:buFont typeface="ArialUnicodeMS" charset="0"/>
        <a:buChar char="‣"/>
        <a:defRPr sz="1733" i="1" kern="1200">
          <a:solidFill>
            <a:schemeClr val="tx1"/>
          </a:solidFill>
          <a:latin typeface="Verdana" charset="0"/>
          <a:ea typeface="Verdana" charset="0"/>
          <a:cs typeface="Verdana"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nb-NO"/>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94">
          <p15:clr>
            <a:srgbClr val="9FCC3B"/>
          </p15:clr>
        </p15:guide>
        <p15:guide id="5" pos="5420">
          <p15:clr>
            <a:srgbClr val="F26B43"/>
          </p15:clr>
        </p15:guide>
        <p15:guide id="6" orient="horz" pos="531">
          <p15:clr>
            <a:srgbClr val="9FCC3B"/>
          </p15:clr>
        </p15:guide>
        <p15:guide id="8" pos="2880">
          <p15:clr>
            <a:srgbClr val="F26B43"/>
          </p15:clr>
        </p15:guide>
        <p15:guide id="9" pos="139">
          <p15:clr>
            <a:srgbClr val="F26B43"/>
          </p15:clr>
        </p15:guide>
        <p15:guide id="12" orient="horz" pos="169">
          <p15:clr>
            <a:srgbClr val="9FCC3B"/>
          </p15:clr>
        </p15:guide>
        <p15:guide id="13" orient="horz" pos="2981">
          <p15:clr>
            <a:srgbClr val="9FCC3B"/>
          </p15:clr>
        </p15:guide>
        <p15:guide id="14" orient="horz" pos="3071">
          <p15:clr>
            <a:srgbClr val="9FCC3B"/>
          </p15:clr>
        </p15:guide>
        <p15:guide id="15" pos="2971">
          <p15:clr>
            <a:srgbClr val="F26B43"/>
          </p15:clr>
        </p15:guide>
        <p15:guide id="16" pos="2789">
          <p15:clr>
            <a:srgbClr val="F26B43"/>
          </p15:clr>
        </p15:guide>
        <p15:guide id="17" orient="horz" pos="985">
          <p15:clr>
            <a:srgbClr val="9FCC3B"/>
          </p15:clr>
        </p15:guide>
        <p15:guide id="18" pos="3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19314" y="1123952"/>
            <a:ext cx="10752343" cy="768349"/>
          </a:xfrm>
          <a:prstGeom prst="rect">
            <a:avLst/>
          </a:prstGeom>
        </p:spPr>
        <p:txBody>
          <a:bodyPr vert="horz" lIns="0" tIns="0" rIns="0" bIns="0" rtlCol="0" anchor="b" anchorCtr="0">
            <a:normAutofit/>
          </a:bodyPr>
          <a:lstStyle/>
          <a:p>
            <a:r>
              <a:rPr lang="nb-NO" dirty="0"/>
              <a:t>Klikk for å redigere tittel</a:t>
            </a:r>
            <a:endParaRPr lang="en-GB" dirty="0"/>
          </a:p>
        </p:txBody>
      </p:sp>
      <p:sp>
        <p:nvSpPr>
          <p:cNvPr id="3" name="Plassholder for tekst 2"/>
          <p:cNvSpPr>
            <a:spLocks noGrp="1"/>
          </p:cNvSpPr>
          <p:nvPr>
            <p:ph type="body" idx="1"/>
          </p:nvPr>
        </p:nvSpPr>
        <p:spPr>
          <a:xfrm>
            <a:off x="719667" y="2084301"/>
            <a:ext cx="10752343" cy="4225484"/>
          </a:xfrm>
          <a:prstGeom prst="rect">
            <a:avLst/>
          </a:prstGeom>
        </p:spPr>
        <p:txBody>
          <a:bodyPr vert="horz" lIns="0" tIns="0" rIns="0" bIns="0" rtlCol="0">
            <a:normAutofit/>
          </a:body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719667" y="6503742"/>
            <a:ext cx="9210340" cy="178287"/>
          </a:xfrm>
          <a:prstGeom prst="rect">
            <a:avLst/>
          </a:prstGeom>
        </p:spPr>
        <p:txBody>
          <a:bodyPr vert="horz" lIns="0" tIns="0" rIns="0" bIns="0" rtlCol="0" anchor="ctr"/>
          <a:lstStyle>
            <a:lvl1pPr algn="l">
              <a:defRPr sz="667">
                <a:solidFill>
                  <a:schemeClr val="tx1"/>
                </a:solidFill>
                <a:latin typeface="Verdana" charset="0"/>
                <a:ea typeface="Verdana" charset="0"/>
                <a:cs typeface="Verdana" charset="0"/>
              </a:defRPr>
            </a:lvl1pPr>
          </a:lstStyle>
          <a:p>
            <a:endParaRPr lang="en-GB" dirty="0"/>
          </a:p>
        </p:txBody>
      </p:sp>
      <p:sp>
        <p:nvSpPr>
          <p:cNvPr id="18" name="Plassholder for lysbildenummer 5"/>
          <p:cNvSpPr>
            <a:spLocks noGrp="1"/>
          </p:cNvSpPr>
          <p:nvPr>
            <p:ph type="sldNum" sz="quarter" idx="4"/>
          </p:nvPr>
        </p:nvSpPr>
        <p:spPr>
          <a:xfrm>
            <a:off x="10914343" y="6503740"/>
            <a:ext cx="557991" cy="178288"/>
          </a:xfrm>
          <a:prstGeom prst="rect">
            <a:avLst/>
          </a:prstGeom>
        </p:spPr>
        <p:txBody>
          <a:bodyPr vert="horz" lIns="0" tIns="0" rIns="0" bIns="0" rtlCol="0" anchor="ctr"/>
          <a:lstStyle>
            <a:lvl1pPr algn="r">
              <a:defRPr sz="667">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p:cNvSpPr>
            <a:spLocks noGrp="1"/>
          </p:cNvSpPr>
          <p:nvPr>
            <p:ph type="dt" sz="half" idx="2"/>
          </p:nvPr>
        </p:nvSpPr>
        <p:spPr>
          <a:xfrm>
            <a:off x="9936008" y="6503741"/>
            <a:ext cx="972337" cy="178292"/>
          </a:xfrm>
          <a:prstGeom prst="rect">
            <a:avLst/>
          </a:prstGeom>
        </p:spPr>
        <p:txBody>
          <a:bodyPr lIns="0" tIns="0" rIns="0" bIns="0" anchor="ctr" anchorCtr="0"/>
          <a:lstStyle>
            <a:lvl1pPr algn="r">
              <a:defRPr sz="667">
                <a:latin typeface="Verdana" charset="0"/>
                <a:ea typeface="Verdana" charset="0"/>
                <a:cs typeface="Verdana" charset="0"/>
              </a:defRPr>
            </a:lvl1pPr>
          </a:lstStyle>
          <a:p>
            <a:endParaRPr lang="en-GB" dirty="0"/>
          </a:p>
        </p:txBody>
      </p:sp>
      <p:pic>
        <p:nvPicPr>
          <p:cNvPr id="10" name="Bilde 9">
            <a:extLst>
              <a:ext uri="{FF2B5EF4-FFF2-40B4-BE49-F238E27FC236}">
                <a16:creationId xmlns:a16="http://schemas.microsoft.com/office/drawing/2014/main" id="{DFCCF80C-ACDB-4244-9305-B4E1A82C7A2A}"/>
              </a:ext>
            </a:extLst>
          </p:cNvPr>
          <p:cNvPicPr>
            <a:picLocks noChangeAspect="1"/>
          </p:cNvPicPr>
          <p:nvPr userDrawn="1"/>
        </p:nvPicPr>
        <p:blipFill>
          <a:blip r:embed="rId69" cstate="print">
            <a:extLst>
              <a:ext uri="{28A0092B-C50C-407E-A947-70E740481C1C}">
                <a14:useLocalDpi xmlns:a14="http://schemas.microsoft.com/office/drawing/2010/main"/>
              </a:ext>
            </a:extLst>
          </a:blip>
          <a:srcRect/>
          <a:stretch/>
        </p:blipFill>
        <p:spPr>
          <a:xfrm>
            <a:off x="254852" y="297713"/>
            <a:ext cx="1608616" cy="449885"/>
          </a:xfrm>
          <a:prstGeom prst="rect">
            <a:avLst/>
          </a:prstGeom>
        </p:spPr>
      </p:pic>
    </p:spTree>
    <p:extLst>
      <p:ext uri="{BB962C8B-B14F-4D97-AF65-F5344CB8AC3E}">
        <p14:creationId xmlns:p14="http://schemas.microsoft.com/office/powerpoint/2010/main" val="362478037"/>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 id="2147484091" r:id="rId20"/>
    <p:sldLayoutId id="2147484092" r:id="rId21"/>
    <p:sldLayoutId id="2147484093" r:id="rId22"/>
    <p:sldLayoutId id="2147484094" r:id="rId23"/>
    <p:sldLayoutId id="2147484095" r:id="rId24"/>
    <p:sldLayoutId id="2147484096" r:id="rId25"/>
    <p:sldLayoutId id="2147484097" r:id="rId26"/>
    <p:sldLayoutId id="2147484098" r:id="rId27"/>
    <p:sldLayoutId id="2147484099" r:id="rId28"/>
    <p:sldLayoutId id="2147484100" r:id="rId29"/>
    <p:sldLayoutId id="2147484101" r:id="rId30"/>
    <p:sldLayoutId id="2147484102" r:id="rId31"/>
    <p:sldLayoutId id="2147484103" r:id="rId32"/>
    <p:sldLayoutId id="2147484104" r:id="rId33"/>
    <p:sldLayoutId id="2147484105" r:id="rId34"/>
    <p:sldLayoutId id="2147484106" r:id="rId35"/>
    <p:sldLayoutId id="2147484107" r:id="rId36"/>
    <p:sldLayoutId id="2147484108" r:id="rId37"/>
    <p:sldLayoutId id="2147484109" r:id="rId38"/>
    <p:sldLayoutId id="2147484110" r:id="rId39"/>
    <p:sldLayoutId id="2147484111" r:id="rId40"/>
    <p:sldLayoutId id="2147484112" r:id="rId41"/>
    <p:sldLayoutId id="2147484113" r:id="rId42"/>
    <p:sldLayoutId id="2147484114" r:id="rId43"/>
    <p:sldLayoutId id="2147484115" r:id="rId44"/>
    <p:sldLayoutId id="2147484116" r:id="rId45"/>
    <p:sldLayoutId id="2147484117" r:id="rId46"/>
    <p:sldLayoutId id="2147484118" r:id="rId47"/>
    <p:sldLayoutId id="2147484119" r:id="rId48"/>
    <p:sldLayoutId id="2147484120" r:id="rId49"/>
    <p:sldLayoutId id="2147484121" r:id="rId50"/>
    <p:sldLayoutId id="2147484122" r:id="rId51"/>
    <p:sldLayoutId id="2147484123" r:id="rId52"/>
    <p:sldLayoutId id="2147484124" r:id="rId53"/>
    <p:sldLayoutId id="2147484125" r:id="rId54"/>
    <p:sldLayoutId id="2147484126" r:id="rId55"/>
    <p:sldLayoutId id="2147484127" r:id="rId56"/>
    <p:sldLayoutId id="2147484128" r:id="rId57"/>
    <p:sldLayoutId id="2147484129" r:id="rId58"/>
    <p:sldLayoutId id="2147484130" r:id="rId59"/>
    <p:sldLayoutId id="2147484131" r:id="rId60"/>
    <p:sldLayoutId id="2147484132" r:id="rId61"/>
    <p:sldLayoutId id="2147484133" r:id="rId62"/>
    <p:sldLayoutId id="2147484134" r:id="rId63"/>
    <p:sldLayoutId id="2147484135" r:id="rId64"/>
    <p:sldLayoutId id="2147484136" r:id="rId65"/>
    <p:sldLayoutId id="2147484137" r:id="rId66"/>
    <p:sldLayoutId id="2147484138" r:id="rId67"/>
  </p:sldLayoutIdLst>
  <p:hf sldNum="0" hdr="0" ftr="0" dt="0"/>
  <p:txStyles>
    <p:titleStyle>
      <a:lvl1pPr algn="l" defTabSz="1219170" rtl="0" eaLnBrk="1" latinLnBrk="0" hangingPunct="1">
        <a:lnSpc>
          <a:spcPct val="90000"/>
        </a:lnSpc>
        <a:spcBef>
          <a:spcPct val="0"/>
        </a:spcBef>
        <a:buNone/>
        <a:defRPr sz="2667" b="1" kern="1200">
          <a:solidFill>
            <a:schemeClr val="tx1"/>
          </a:solidFill>
          <a:latin typeface="Verdana" charset="0"/>
          <a:ea typeface="Verdana" charset="0"/>
          <a:cs typeface="Verdana" charset="0"/>
        </a:defRPr>
      </a:lvl1pPr>
    </p:titleStyle>
    <p:bodyStyle>
      <a:lvl1pPr marL="191995" indent="-191995" algn="l" defTabSz="1219170" rtl="0" eaLnBrk="1" latinLnBrk="0" hangingPunct="1">
        <a:lnSpc>
          <a:spcPct val="100000"/>
        </a:lnSpc>
        <a:spcBef>
          <a:spcPts val="1333"/>
        </a:spcBef>
        <a:buFont typeface="Arial"/>
        <a:buChar char="•"/>
        <a:defRPr sz="2267" kern="1200">
          <a:solidFill>
            <a:schemeClr val="tx1"/>
          </a:solidFill>
          <a:latin typeface="Verdana" charset="0"/>
          <a:ea typeface="Verdana" charset="0"/>
          <a:cs typeface="Verdana" charset="0"/>
        </a:defRPr>
      </a:lvl1pPr>
      <a:lvl2pPr marL="431989" indent="-239994" algn="l" defTabSz="1219170" rtl="0" eaLnBrk="1" latinLnBrk="0" hangingPunct="1">
        <a:lnSpc>
          <a:spcPct val="100000"/>
        </a:lnSpc>
        <a:spcBef>
          <a:spcPts val="667"/>
        </a:spcBef>
        <a:buFont typeface="Cambria" charset="0"/>
        <a:buChar char="−"/>
        <a:defRPr sz="2000" kern="1200">
          <a:solidFill>
            <a:schemeClr val="tx1"/>
          </a:solidFill>
          <a:latin typeface="Verdana" charset="0"/>
          <a:ea typeface="Verdana" charset="0"/>
          <a:cs typeface="Verdana" charset="0"/>
        </a:defRPr>
      </a:lvl2pPr>
      <a:lvl3pPr marL="575986" indent="-191995" algn="l" defTabSz="1219170" rtl="0" eaLnBrk="1" latinLnBrk="0" hangingPunct="1">
        <a:lnSpc>
          <a:spcPct val="100000"/>
        </a:lnSpc>
        <a:spcBef>
          <a:spcPts val="667"/>
        </a:spcBef>
        <a:buFont typeface="LucidaGrande" charset="0"/>
        <a:buChar char="◦"/>
        <a:defRPr sz="1733" kern="1200">
          <a:solidFill>
            <a:schemeClr val="tx1"/>
          </a:solidFill>
          <a:latin typeface="Verdana" charset="0"/>
          <a:ea typeface="Verdana" charset="0"/>
          <a:cs typeface="Verdana" charset="0"/>
        </a:defRPr>
      </a:lvl3pPr>
      <a:lvl4pPr marL="815980" indent="-143996" algn="l" defTabSz="1219170" rtl="0" eaLnBrk="1" latinLnBrk="0" hangingPunct="1">
        <a:lnSpc>
          <a:spcPct val="100000"/>
        </a:lnSpc>
        <a:spcBef>
          <a:spcPts val="667"/>
        </a:spcBef>
        <a:buFont typeface="LucidaGrande" charset="0"/>
        <a:buChar char="⁄"/>
        <a:defRPr sz="1733" kern="1200">
          <a:solidFill>
            <a:schemeClr val="tx1"/>
          </a:solidFill>
          <a:latin typeface="Verdana" charset="0"/>
          <a:ea typeface="Verdana" charset="0"/>
          <a:cs typeface="Verdana" charset="0"/>
        </a:defRPr>
      </a:lvl4pPr>
      <a:lvl5pPr marL="959976" indent="-143996" algn="l" defTabSz="1219170" rtl="0" eaLnBrk="1" latinLnBrk="0" hangingPunct="1">
        <a:lnSpc>
          <a:spcPct val="100000"/>
        </a:lnSpc>
        <a:spcBef>
          <a:spcPts val="667"/>
        </a:spcBef>
        <a:buFont typeface="ArialUnicodeMS" charset="0"/>
        <a:buChar char="‣"/>
        <a:defRPr sz="1733" i="1" kern="1200">
          <a:solidFill>
            <a:schemeClr val="tx1"/>
          </a:solidFill>
          <a:latin typeface="Verdana" charset="0"/>
          <a:ea typeface="Verdana" charset="0"/>
          <a:cs typeface="Verdana"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nb-NO"/>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94">
          <p15:clr>
            <a:srgbClr val="9FCC3B"/>
          </p15:clr>
        </p15:guide>
        <p15:guide id="5" pos="5420">
          <p15:clr>
            <a:srgbClr val="F26B43"/>
          </p15:clr>
        </p15:guide>
        <p15:guide id="6" orient="horz" pos="531">
          <p15:clr>
            <a:srgbClr val="9FCC3B"/>
          </p15:clr>
        </p15:guide>
        <p15:guide id="8" pos="2880">
          <p15:clr>
            <a:srgbClr val="F26B43"/>
          </p15:clr>
        </p15:guide>
        <p15:guide id="9" pos="139">
          <p15:clr>
            <a:srgbClr val="F26B43"/>
          </p15:clr>
        </p15:guide>
        <p15:guide id="12" orient="horz" pos="169">
          <p15:clr>
            <a:srgbClr val="9FCC3B"/>
          </p15:clr>
        </p15:guide>
        <p15:guide id="13" orient="horz" pos="2981">
          <p15:clr>
            <a:srgbClr val="9FCC3B"/>
          </p15:clr>
        </p15:guide>
        <p15:guide id="14" orient="horz" pos="3071">
          <p15:clr>
            <a:srgbClr val="9FCC3B"/>
          </p15:clr>
        </p15:guide>
        <p15:guide id="15" pos="2971">
          <p15:clr>
            <a:srgbClr val="F26B43"/>
          </p15:clr>
        </p15:guide>
        <p15:guide id="16" pos="2789">
          <p15:clr>
            <a:srgbClr val="F26B43"/>
          </p15:clr>
        </p15:guide>
        <p15:guide id="17" orient="horz" pos="985">
          <p15:clr>
            <a:srgbClr val="9FCC3B"/>
          </p15:clr>
        </p15:guide>
        <p15:guide id="18" pos="3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4.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4.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425.xml"/><Relationship Id="rId4" Type="http://schemas.openxmlformats.org/officeDocument/2006/relationships/image" Target="cid:095C6C3D-C6EC-45CB-9CD0-D6844FF8F80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425.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xml"/><Relationship Id="rId1" Type="http://schemas.openxmlformats.org/officeDocument/2006/relationships/slideLayout" Target="../slideLayouts/slideLayout386.xml"/><Relationship Id="rId5" Type="http://schemas.openxmlformats.org/officeDocument/2006/relationships/image" Target="../media/image52.jp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386.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386.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notesSlide" Target="../notesSlides/notesSlide6.xml"/><Relationship Id="rId1" Type="http://schemas.openxmlformats.org/officeDocument/2006/relationships/slideLayout" Target="../slideLayouts/slideLayout386.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4.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4.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99ABBD-7EEE-4B27-B465-A61A060A576E}"/>
              </a:ext>
            </a:extLst>
          </p:cNvPr>
          <p:cNvSpPr>
            <a:spLocks noGrp="1"/>
          </p:cNvSpPr>
          <p:nvPr>
            <p:ph type="ctrTitle"/>
          </p:nvPr>
        </p:nvSpPr>
        <p:spPr/>
        <p:txBody>
          <a:bodyPr/>
          <a:lstStyle/>
          <a:p>
            <a:r>
              <a:rPr lang="nb-NO" dirty="0"/>
              <a:t>PNB Dialogmøte med kommunene</a:t>
            </a:r>
          </a:p>
        </p:txBody>
      </p:sp>
      <p:sp>
        <p:nvSpPr>
          <p:cNvPr id="3" name="Undertittel 2">
            <a:extLst>
              <a:ext uri="{FF2B5EF4-FFF2-40B4-BE49-F238E27FC236}">
                <a16:creationId xmlns:a16="http://schemas.microsoft.com/office/drawing/2014/main" id="{88E4402D-4DF8-4A3D-A98C-F052B6E3385B}"/>
              </a:ext>
            </a:extLst>
          </p:cNvPr>
          <p:cNvSpPr>
            <a:spLocks noGrp="1"/>
          </p:cNvSpPr>
          <p:nvPr>
            <p:ph type="subTitle" idx="1"/>
          </p:nvPr>
        </p:nvSpPr>
        <p:spPr/>
        <p:txBody>
          <a:bodyPr/>
          <a:lstStyle/>
          <a:p>
            <a:r>
              <a:rPr lang="nb-NO" dirty="0"/>
              <a:t>16.06.2023</a:t>
            </a:r>
          </a:p>
        </p:txBody>
      </p:sp>
      <p:sp>
        <p:nvSpPr>
          <p:cNvPr id="4" name="Plassholder for bunntekst 3">
            <a:extLst>
              <a:ext uri="{FF2B5EF4-FFF2-40B4-BE49-F238E27FC236}">
                <a16:creationId xmlns:a16="http://schemas.microsoft.com/office/drawing/2014/main" id="{A39A79D6-BBC4-486D-BC33-4D026916D4A9}"/>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0EB98226-1C84-498D-9C88-387103667DC5}"/>
              </a:ext>
            </a:extLst>
          </p:cNvPr>
          <p:cNvSpPr>
            <a:spLocks noGrp="1"/>
          </p:cNvSpPr>
          <p:nvPr>
            <p:ph type="sldNum" sz="quarter" idx="4"/>
          </p:nvPr>
        </p:nvSpPr>
        <p:spPr/>
        <p:txBody>
          <a:bodyPr/>
          <a:lstStyle/>
          <a:p>
            <a:r>
              <a:rPr lang="nb-NO" altLang="nb-NO"/>
              <a:t>Side </a:t>
            </a:r>
            <a:fld id="{F57D2C7E-FF28-3646-BDC8-24A1FA3E5E8D}" type="slidenum">
              <a:rPr lang="en-GB" smtClean="0"/>
              <a:pPr/>
              <a:t>1</a:t>
            </a:fld>
            <a:endParaRPr lang="en-GB" dirty="0"/>
          </a:p>
        </p:txBody>
      </p:sp>
      <p:sp>
        <p:nvSpPr>
          <p:cNvPr id="6" name="Plassholder for dato 5">
            <a:extLst>
              <a:ext uri="{FF2B5EF4-FFF2-40B4-BE49-F238E27FC236}">
                <a16:creationId xmlns:a16="http://schemas.microsoft.com/office/drawing/2014/main" id="{33138A34-ECEC-46A5-8FC3-F3EC44A3F976}"/>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3998179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99DAA0CB-469B-4978-838E-8D81030B2C7E}"/>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7B8019FE-63F1-45D9-8601-1B14F949C3F1}"/>
              </a:ext>
            </a:extLst>
          </p:cNvPr>
          <p:cNvSpPr>
            <a:spLocks noGrp="1"/>
          </p:cNvSpPr>
          <p:nvPr>
            <p:ph type="sldNum" sz="quarter" idx="4"/>
          </p:nvPr>
        </p:nvSpPr>
        <p:spPr/>
        <p:txBody>
          <a:bodyPr/>
          <a:lstStyle/>
          <a:p>
            <a:r>
              <a:rPr lang="nb-NO" altLang="nb-NO"/>
              <a:t>Side </a:t>
            </a:r>
            <a:fld id="{F57D2C7E-FF28-3646-BDC8-24A1FA3E5E8D}" type="slidenum">
              <a:rPr lang="en-GB" smtClean="0"/>
              <a:pPr/>
              <a:t>10</a:t>
            </a:fld>
            <a:endParaRPr lang="en-GB" dirty="0"/>
          </a:p>
        </p:txBody>
      </p:sp>
      <p:sp>
        <p:nvSpPr>
          <p:cNvPr id="6" name="Plassholder for dato 5">
            <a:extLst>
              <a:ext uri="{FF2B5EF4-FFF2-40B4-BE49-F238E27FC236}">
                <a16:creationId xmlns:a16="http://schemas.microsoft.com/office/drawing/2014/main" id="{5220AB7C-9FFB-45C2-8E45-8DA9A77CD36D}"/>
              </a:ext>
            </a:extLst>
          </p:cNvPr>
          <p:cNvSpPr>
            <a:spLocks noGrp="1"/>
          </p:cNvSpPr>
          <p:nvPr>
            <p:ph type="dt" sz="half" idx="2"/>
          </p:nvPr>
        </p:nvSpPr>
        <p:spPr/>
        <p:txBody>
          <a:bodyPr/>
          <a:lstStyle/>
          <a:p>
            <a:fld id="{71CF5760-0137-4D42-83E3-B092B0912E30}" type="datetime1">
              <a:rPr lang="nb-NO" smtClean="0"/>
              <a:t>27.06.2023</a:t>
            </a:fld>
            <a:endParaRPr lang="en-GB" dirty="0"/>
          </a:p>
        </p:txBody>
      </p:sp>
      <p:pic>
        <p:nvPicPr>
          <p:cNvPr id="8" name="Bilde 7">
            <a:extLst>
              <a:ext uri="{FF2B5EF4-FFF2-40B4-BE49-F238E27FC236}">
                <a16:creationId xmlns:a16="http://schemas.microsoft.com/office/drawing/2014/main" id="{4F7763F5-C8BF-40E1-89E4-F2E90F2203FE}"/>
              </a:ext>
            </a:extLst>
          </p:cNvPr>
          <p:cNvPicPr>
            <a:picLocks noChangeAspect="1"/>
          </p:cNvPicPr>
          <p:nvPr/>
        </p:nvPicPr>
        <p:blipFill>
          <a:blip r:embed="rId2"/>
          <a:stretch>
            <a:fillRect/>
          </a:stretch>
        </p:blipFill>
        <p:spPr>
          <a:xfrm>
            <a:off x="3856218" y="242986"/>
            <a:ext cx="4317915" cy="6203202"/>
          </a:xfrm>
          <a:prstGeom prst="rect">
            <a:avLst/>
          </a:prstGeom>
        </p:spPr>
      </p:pic>
    </p:spTree>
    <p:extLst>
      <p:ext uri="{BB962C8B-B14F-4D97-AF65-F5344CB8AC3E}">
        <p14:creationId xmlns:p14="http://schemas.microsoft.com/office/powerpoint/2010/main" val="34417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5EDCBAE2-C6E2-4EAF-B6E8-265B69AB638D}"/>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0632BDFB-1ACB-48E6-A495-F12DC1985B19}"/>
              </a:ext>
            </a:extLst>
          </p:cNvPr>
          <p:cNvSpPr>
            <a:spLocks noGrp="1"/>
          </p:cNvSpPr>
          <p:nvPr>
            <p:ph type="sldNum" sz="quarter" idx="4"/>
          </p:nvPr>
        </p:nvSpPr>
        <p:spPr/>
        <p:txBody>
          <a:bodyPr/>
          <a:lstStyle/>
          <a:p>
            <a:r>
              <a:rPr lang="nb-NO" altLang="nb-NO"/>
              <a:t>Side </a:t>
            </a:r>
            <a:fld id="{F57D2C7E-FF28-3646-BDC8-24A1FA3E5E8D}" type="slidenum">
              <a:rPr lang="en-GB" smtClean="0"/>
              <a:pPr/>
              <a:t>11</a:t>
            </a:fld>
            <a:endParaRPr lang="en-GB" dirty="0"/>
          </a:p>
        </p:txBody>
      </p:sp>
      <p:sp>
        <p:nvSpPr>
          <p:cNvPr id="6" name="Plassholder for dato 5">
            <a:extLst>
              <a:ext uri="{FF2B5EF4-FFF2-40B4-BE49-F238E27FC236}">
                <a16:creationId xmlns:a16="http://schemas.microsoft.com/office/drawing/2014/main" id="{31073064-8393-410F-B90E-FD0B64738843}"/>
              </a:ext>
            </a:extLst>
          </p:cNvPr>
          <p:cNvSpPr>
            <a:spLocks noGrp="1"/>
          </p:cNvSpPr>
          <p:nvPr>
            <p:ph type="dt" sz="half" idx="2"/>
          </p:nvPr>
        </p:nvSpPr>
        <p:spPr/>
        <p:txBody>
          <a:bodyPr/>
          <a:lstStyle/>
          <a:p>
            <a:fld id="{71CF5760-0137-4D42-83E3-B092B0912E30}" type="datetime1">
              <a:rPr lang="nb-NO" smtClean="0"/>
              <a:t>27.06.2023</a:t>
            </a:fld>
            <a:endParaRPr lang="en-GB" dirty="0"/>
          </a:p>
        </p:txBody>
      </p:sp>
      <p:pic>
        <p:nvPicPr>
          <p:cNvPr id="7" name="Bilde 6">
            <a:extLst>
              <a:ext uri="{FF2B5EF4-FFF2-40B4-BE49-F238E27FC236}">
                <a16:creationId xmlns:a16="http://schemas.microsoft.com/office/drawing/2014/main" id="{52236370-3B3A-44E7-879D-A9991378953A}"/>
              </a:ext>
            </a:extLst>
          </p:cNvPr>
          <p:cNvPicPr>
            <a:picLocks noChangeAspect="1"/>
          </p:cNvPicPr>
          <p:nvPr/>
        </p:nvPicPr>
        <p:blipFill>
          <a:blip r:embed="rId2"/>
          <a:stretch>
            <a:fillRect/>
          </a:stretch>
        </p:blipFill>
        <p:spPr>
          <a:xfrm>
            <a:off x="3779815" y="186299"/>
            <a:ext cx="4430602" cy="6365966"/>
          </a:xfrm>
          <a:prstGeom prst="rect">
            <a:avLst/>
          </a:prstGeom>
        </p:spPr>
      </p:pic>
    </p:spTree>
    <p:extLst>
      <p:ext uri="{BB962C8B-B14F-4D97-AF65-F5344CB8AC3E}">
        <p14:creationId xmlns:p14="http://schemas.microsoft.com/office/powerpoint/2010/main" val="155663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DC7EA438-00D3-4DDA-9496-F32C7CDB7FAB}"/>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5446AE55-960C-46CA-B05A-7965745C9D26}"/>
              </a:ext>
            </a:extLst>
          </p:cNvPr>
          <p:cNvSpPr>
            <a:spLocks noGrp="1"/>
          </p:cNvSpPr>
          <p:nvPr>
            <p:ph type="sldNum" sz="quarter" idx="4"/>
          </p:nvPr>
        </p:nvSpPr>
        <p:spPr/>
        <p:txBody>
          <a:bodyPr/>
          <a:lstStyle/>
          <a:p>
            <a:r>
              <a:rPr lang="nb-NO" altLang="nb-NO"/>
              <a:t>Side </a:t>
            </a:r>
            <a:fld id="{F57D2C7E-FF28-3646-BDC8-24A1FA3E5E8D}" type="slidenum">
              <a:rPr lang="en-GB" smtClean="0"/>
              <a:pPr/>
              <a:t>12</a:t>
            </a:fld>
            <a:endParaRPr lang="en-GB" dirty="0"/>
          </a:p>
        </p:txBody>
      </p:sp>
      <p:sp>
        <p:nvSpPr>
          <p:cNvPr id="6" name="Plassholder for dato 5">
            <a:extLst>
              <a:ext uri="{FF2B5EF4-FFF2-40B4-BE49-F238E27FC236}">
                <a16:creationId xmlns:a16="http://schemas.microsoft.com/office/drawing/2014/main" id="{B3D44359-D673-44C0-8DA7-3C9E4020AD63}"/>
              </a:ext>
            </a:extLst>
          </p:cNvPr>
          <p:cNvSpPr>
            <a:spLocks noGrp="1"/>
          </p:cNvSpPr>
          <p:nvPr>
            <p:ph type="dt" sz="half" idx="2"/>
          </p:nvPr>
        </p:nvSpPr>
        <p:spPr/>
        <p:txBody>
          <a:bodyPr/>
          <a:lstStyle/>
          <a:p>
            <a:fld id="{71CF5760-0137-4D42-83E3-B092B0912E30}" type="datetime1">
              <a:rPr lang="nb-NO" smtClean="0"/>
              <a:t>27.06.2023</a:t>
            </a:fld>
            <a:endParaRPr lang="en-GB" dirty="0"/>
          </a:p>
        </p:txBody>
      </p:sp>
      <p:pic>
        <p:nvPicPr>
          <p:cNvPr id="7" name="Bilde 6">
            <a:extLst>
              <a:ext uri="{FF2B5EF4-FFF2-40B4-BE49-F238E27FC236}">
                <a16:creationId xmlns:a16="http://schemas.microsoft.com/office/drawing/2014/main" id="{55331A7D-B2FB-4A28-A9B6-D34CD40336F8}"/>
              </a:ext>
            </a:extLst>
          </p:cNvPr>
          <p:cNvPicPr>
            <a:picLocks noChangeAspect="1"/>
          </p:cNvPicPr>
          <p:nvPr/>
        </p:nvPicPr>
        <p:blipFill>
          <a:blip r:embed="rId2"/>
          <a:stretch>
            <a:fillRect/>
          </a:stretch>
        </p:blipFill>
        <p:spPr>
          <a:xfrm>
            <a:off x="3938670" y="295496"/>
            <a:ext cx="4314660" cy="6208242"/>
          </a:xfrm>
          <a:prstGeom prst="rect">
            <a:avLst/>
          </a:prstGeom>
        </p:spPr>
      </p:pic>
    </p:spTree>
    <p:extLst>
      <p:ext uri="{BB962C8B-B14F-4D97-AF65-F5344CB8AC3E}">
        <p14:creationId xmlns:p14="http://schemas.microsoft.com/office/powerpoint/2010/main" val="3266303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01259C-ACDE-4660-ACF7-ADC6B8448E8B}"/>
              </a:ext>
            </a:extLst>
          </p:cNvPr>
          <p:cNvSpPr>
            <a:spLocks noGrp="1"/>
          </p:cNvSpPr>
          <p:nvPr>
            <p:ph type="title"/>
          </p:nvPr>
        </p:nvSpPr>
        <p:spPr/>
        <p:txBody>
          <a:bodyPr/>
          <a:lstStyle/>
          <a:p>
            <a:r>
              <a:rPr lang="nb-NO" dirty="0"/>
              <a:t>3. Kommunikasjonsplan – klager på  støy</a:t>
            </a:r>
          </a:p>
        </p:txBody>
      </p:sp>
      <p:sp>
        <p:nvSpPr>
          <p:cNvPr id="3" name="Plassholder for innhold 2">
            <a:extLst>
              <a:ext uri="{FF2B5EF4-FFF2-40B4-BE49-F238E27FC236}">
                <a16:creationId xmlns:a16="http://schemas.microsoft.com/office/drawing/2014/main" id="{654A2E6A-B1C0-4883-9B24-9A4399D0F99B}"/>
              </a:ext>
            </a:extLst>
          </p:cNvPr>
          <p:cNvSpPr>
            <a:spLocks noGrp="1"/>
          </p:cNvSpPr>
          <p:nvPr>
            <p:ph idx="1"/>
          </p:nvPr>
        </p:nvSpPr>
        <p:spPr/>
        <p:txBody>
          <a:bodyPr/>
          <a:lstStyle/>
          <a:p>
            <a:endParaRPr lang="nb-NO"/>
          </a:p>
        </p:txBody>
      </p:sp>
      <p:sp>
        <p:nvSpPr>
          <p:cNvPr id="4" name="Plassholder for bunntekst 3">
            <a:extLst>
              <a:ext uri="{FF2B5EF4-FFF2-40B4-BE49-F238E27FC236}">
                <a16:creationId xmlns:a16="http://schemas.microsoft.com/office/drawing/2014/main" id="{1DE4BB0A-23C2-4B56-8C34-8C2326AA95A0}"/>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C800189E-5B1D-40C9-9555-B88247EAD247}"/>
              </a:ext>
            </a:extLst>
          </p:cNvPr>
          <p:cNvSpPr>
            <a:spLocks noGrp="1"/>
          </p:cNvSpPr>
          <p:nvPr>
            <p:ph type="sldNum" sz="quarter" idx="4"/>
          </p:nvPr>
        </p:nvSpPr>
        <p:spPr/>
        <p:txBody>
          <a:bodyPr/>
          <a:lstStyle/>
          <a:p>
            <a:r>
              <a:rPr lang="nb-NO" altLang="nb-NO"/>
              <a:t>Side </a:t>
            </a:r>
            <a:fld id="{F57D2C7E-FF28-3646-BDC8-24A1FA3E5E8D}" type="slidenum">
              <a:rPr lang="en-GB" smtClean="0"/>
              <a:pPr/>
              <a:t>13</a:t>
            </a:fld>
            <a:endParaRPr lang="en-GB" dirty="0"/>
          </a:p>
        </p:txBody>
      </p:sp>
      <p:sp>
        <p:nvSpPr>
          <p:cNvPr id="6" name="Plassholder for dato 5">
            <a:extLst>
              <a:ext uri="{FF2B5EF4-FFF2-40B4-BE49-F238E27FC236}">
                <a16:creationId xmlns:a16="http://schemas.microsoft.com/office/drawing/2014/main" id="{6153D85C-1B56-4E58-B98D-F28109AD6CDD}"/>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4146909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01259C-ACDE-4660-ACF7-ADC6B8448E8B}"/>
              </a:ext>
            </a:extLst>
          </p:cNvPr>
          <p:cNvSpPr>
            <a:spLocks noGrp="1"/>
          </p:cNvSpPr>
          <p:nvPr>
            <p:ph type="title"/>
          </p:nvPr>
        </p:nvSpPr>
        <p:spPr/>
        <p:txBody>
          <a:bodyPr/>
          <a:lstStyle/>
          <a:p>
            <a:r>
              <a:rPr lang="nb-NO" dirty="0"/>
              <a:t>3. Klager </a:t>
            </a:r>
            <a:r>
              <a:rPr lang="nb-NO"/>
              <a:t>på  støy ved PNB i </a:t>
            </a:r>
            <a:r>
              <a:rPr lang="nb-NO" dirty="0"/>
              <a:t>2023</a:t>
            </a:r>
          </a:p>
        </p:txBody>
      </p:sp>
      <p:sp>
        <p:nvSpPr>
          <p:cNvPr id="3" name="Plassholder for innhold 2">
            <a:extLst>
              <a:ext uri="{FF2B5EF4-FFF2-40B4-BE49-F238E27FC236}">
                <a16:creationId xmlns:a16="http://schemas.microsoft.com/office/drawing/2014/main" id="{654A2E6A-B1C0-4883-9B24-9A4399D0F99B}"/>
              </a:ext>
            </a:extLst>
          </p:cNvPr>
          <p:cNvSpPr>
            <a:spLocks noGrp="1"/>
          </p:cNvSpPr>
          <p:nvPr>
            <p:ph idx="1"/>
          </p:nvPr>
        </p:nvSpPr>
        <p:spPr>
          <a:xfrm>
            <a:off x="719314" y="2365930"/>
            <a:ext cx="10752343" cy="4052560"/>
          </a:xfrm>
        </p:spPr>
        <p:txBody>
          <a:bodyPr>
            <a:normAutofit/>
          </a:bodyPr>
          <a:lstStyle/>
          <a:p>
            <a:r>
              <a:rPr lang="nb-NO" sz="1800" dirty="0"/>
              <a:t>Alle klager på politiet i Oslo mottas og behandles av Stab for virksomhetsstyring ved Oslo pd. </a:t>
            </a:r>
          </a:p>
          <a:p>
            <a:endParaRPr lang="nb-NO" sz="1800" dirty="0"/>
          </a:p>
          <a:p>
            <a:r>
              <a:rPr lang="nb-NO" sz="1800" dirty="0"/>
              <a:t>Ut fra det vi har fått oversendt er det hittil i år mottatt 10 klager fra 6 </a:t>
            </a:r>
            <a:r>
              <a:rPr lang="nb-NO" sz="1800"/>
              <a:t>forskjellige personer </a:t>
            </a:r>
            <a:r>
              <a:rPr lang="nb-NO" sz="1800" dirty="0"/>
              <a:t>på helikopterstøy i tilknytning til </a:t>
            </a:r>
            <a:r>
              <a:rPr lang="nb-NO" sz="1800" dirty="0" err="1"/>
              <a:t>Taraldrud</a:t>
            </a:r>
            <a:r>
              <a:rPr lang="nb-NO" sz="1800" dirty="0"/>
              <a:t>. Vi har ikke registrert klager på skyting og øvingsaktivitet.</a:t>
            </a:r>
          </a:p>
        </p:txBody>
      </p:sp>
      <p:sp>
        <p:nvSpPr>
          <p:cNvPr id="4" name="Plassholder for bunntekst 3">
            <a:extLst>
              <a:ext uri="{FF2B5EF4-FFF2-40B4-BE49-F238E27FC236}">
                <a16:creationId xmlns:a16="http://schemas.microsoft.com/office/drawing/2014/main" id="{1DE4BB0A-23C2-4B56-8C34-8C2326AA95A0}"/>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C800189E-5B1D-40C9-9555-B88247EAD247}"/>
              </a:ext>
            </a:extLst>
          </p:cNvPr>
          <p:cNvSpPr>
            <a:spLocks noGrp="1"/>
          </p:cNvSpPr>
          <p:nvPr>
            <p:ph type="sldNum" sz="quarter" idx="4"/>
          </p:nvPr>
        </p:nvSpPr>
        <p:spPr/>
        <p:txBody>
          <a:bodyPr/>
          <a:lstStyle/>
          <a:p>
            <a:r>
              <a:rPr lang="nb-NO" altLang="nb-NO"/>
              <a:t>Side </a:t>
            </a:r>
            <a:fld id="{F57D2C7E-FF28-3646-BDC8-24A1FA3E5E8D}" type="slidenum">
              <a:rPr lang="en-GB" smtClean="0"/>
              <a:pPr/>
              <a:t>14</a:t>
            </a:fld>
            <a:endParaRPr lang="en-GB" dirty="0"/>
          </a:p>
        </p:txBody>
      </p:sp>
      <p:sp>
        <p:nvSpPr>
          <p:cNvPr id="6" name="Plassholder for dato 5">
            <a:extLst>
              <a:ext uri="{FF2B5EF4-FFF2-40B4-BE49-F238E27FC236}">
                <a16:creationId xmlns:a16="http://schemas.microsoft.com/office/drawing/2014/main" id="{6153D85C-1B56-4E58-B98D-F28109AD6CDD}"/>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3456607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82BDF9C-1413-49EC-93C0-AD22E74C9582}"/>
              </a:ext>
            </a:extLst>
          </p:cNvPr>
          <p:cNvSpPr>
            <a:spLocks noGrp="1"/>
          </p:cNvSpPr>
          <p:nvPr>
            <p:ph type="ctrTitle"/>
          </p:nvPr>
        </p:nvSpPr>
        <p:spPr/>
        <p:txBody>
          <a:bodyPr/>
          <a:lstStyle/>
          <a:p>
            <a:r>
              <a:rPr lang="nb-NO" dirty="0"/>
              <a:t>Kommunikasjon</a:t>
            </a:r>
          </a:p>
        </p:txBody>
      </p:sp>
      <p:sp>
        <p:nvSpPr>
          <p:cNvPr id="5" name="Undertittel 4">
            <a:extLst>
              <a:ext uri="{FF2B5EF4-FFF2-40B4-BE49-F238E27FC236}">
                <a16:creationId xmlns:a16="http://schemas.microsoft.com/office/drawing/2014/main" id="{1CAEBA52-6D7F-4640-B4DA-737646678AE3}"/>
              </a:ext>
            </a:extLst>
          </p:cNvPr>
          <p:cNvSpPr>
            <a:spLocks noGrp="1"/>
          </p:cNvSpPr>
          <p:nvPr>
            <p:ph type="subTitle" idx="1"/>
          </p:nvPr>
        </p:nvSpPr>
        <p:spPr/>
        <p:txBody>
          <a:bodyPr/>
          <a:lstStyle/>
          <a:p>
            <a:r>
              <a:rPr lang="nb-NO" dirty="0"/>
              <a:t>Medieomtale og strategi knyttet til støy fra Helikoptertjenesten</a:t>
            </a:r>
          </a:p>
        </p:txBody>
      </p:sp>
    </p:spTree>
    <p:extLst>
      <p:ext uri="{BB962C8B-B14F-4D97-AF65-F5344CB8AC3E}">
        <p14:creationId xmlns:p14="http://schemas.microsoft.com/office/powerpoint/2010/main" val="1858161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EB417A83-8C29-4451-9319-A26BBAC7E3B5}"/>
              </a:ext>
            </a:extLst>
          </p:cNvPr>
          <p:cNvSpPr txBox="1">
            <a:spLocks/>
          </p:cNvSpPr>
          <p:nvPr/>
        </p:nvSpPr>
        <p:spPr>
          <a:xfrm>
            <a:off x="777160" y="938111"/>
            <a:ext cx="10668000" cy="772800"/>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Verdana" charset="0"/>
                <a:ea typeface="Verdana" charset="0"/>
                <a:cs typeface="Verdana" charset="0"/>
              </a:defRPr>
            </a:lvl1pPr>
          </a:lstStyle>
          <a:p>
            <a:pPr defTabSz="1219170"/>
            <a:r>
              <a:rPr lang="nb-NO" sz="2667" dirty="0">
                <a:solidFill>
                  <a:prstClr val="black"/>
                </a:solidFill>
              </a:rPr>
              <a:t>Nøkkeltall - i omtale totalt om Politihelikopter medier </a:t>
            </a:r>
            <a:br>
              <a:rPr lang="nb-NO" sz="2667" dirty="0">
                <a:solidFill>
                  <a:prstClr val="black"/>
                </a:solidFill>
              </a:rPr>
            </a:br>
            <a:endParaRPr lang="nb-NO" sz="2667" dirty="0">
              <a:solidFill>
                <a:prstClr val="black"/>
              </a:solidFill>
            </a:endParaRPr>
          </a:p>
        </p:txBody>
      </p:sp>
      <p:sp>
        <p:nvSpPr>
          <p:cNvPr id="2" name="Rektangel 1">
            <a:extLst>
              <a:ext uri="{FF2B5EF4-FFF2-40B4-BE49-F238E27FC236}">
                <a16:creationId xmlns:a16="http://schemas.microsoft.com/office/drawing/2014/main" id="{2B23A3AD-E80D-4514-A4A0-85FA4F963AB9}"/>
              </a:ext>
            </a:extLst>
          </p:cNvPr>
          <p:cNvSpPr/>
          <p:nvPr/>
        </p:nvSpPr>
        <p:spPr>
          <a:xfrm>
            <a:off x="790139" y="1412776"/>
            <a:ext cx="10010384" cy="1741182"/>
          </a:xfrm>
          <a:prstGeom prst="rect">
            <a:avLst/>
          </a:prstGeom>
        </p:spPr>
        <p:txBody>
          <a:bodyPr wrap="square">
            <a:spAutoFit/>
          </a:bodyPr>
          <a:lstStyle/>
          <a:p>
            <a:pPr defTabSz="1219170" fontAlgn="base">
              <a:spcBef>
                <a:spcPct val="0"/>
              </a:spcBef>
              <a:spcAft>
                <a:spcPct val="0"/>
              </a:spcAft>
            </a:pPr>
            <a:r>
              <a:rPr lang="nb-NO" sz="2143" dirty="0">
                <a:solidFill>
                  <a:prstClr val="black"/>
                </a:solidFill>
                <a:latin typeface="Arial" charset="0"/>
                <a:cs typeface="Arial" charset="0"/>
              </a:rPr>
              <a:t>Tallene er basert på artikler totalt i medier som omtaler politihelikopteret på i hele Norge. </a:t>
            </a: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r>
              <a:rPr lang="nb-NO" sz="2143" dirty="0">
                <a:solidFill>
                  <a:prstClr val="black"/>
                </a:solidFill>
                <a:latin typeface="Arial" charset="0"/>
                <a:cs typeface="Arial" charset="0"/>
              </a:rPr>
              <a:t>Fra 2020 til perioden i dag – antall artikler</a:t>
            </a:r>
          </a:p>
          <a:p>
            <a:pPr defTabSz="1219170" fontAlgn="base">
              <a:spcBef>
                <a:spcPct val="0"/>
              </a:spcBef>
              <a:spcAft>
                <a:spcPct val="0"/>
              </a:spcAft>
            </a:pPr>
            <a:r>
              <a:rPr lang="nb-NO" sz="2143" dirty="0">
                <a:solidFill>
                  <a:prstClr val="black"/>
                </a:solidFill>
                <a:latin typeface="Arial" charset="0"/>
                <a:cs typeface="Arial" charset="0"/>
              </a:rPr>
              <a:t> </a:t>
            </a:r>
          </a:p>
        </p:txBody>
      </p:sp>
      <p:sp>
        <p:nvSpPr>
          <p:cNvPr id="3" name="Rectangle 2">
            <a:extLst>
              <a:ext uri="{FF2B5EF4-FFF2-40B4-BE49-F238E27FC236}">
                <a16:creationId xmlns:a16="http://schemas.microsoft.com/office/drawing/2014/main" id="{5FF91054-E1EE-4642-B207-3A4EC4B149D6}"/>
              </a:ext>
            </a:extLst>
          </p:cNvPr>
          <p:cNvSpPr>
            <a:spLocks noChangeArrowheads="1"/>
          </p:cNvSpPr>
          <p:nvPr/>
        </p:nvSpPr>
        <p:spPr bwMode="auto">
          <a:xfrm flipV="1">
            <a:off x="3882346" y="1231559"/>
            <a:ext cx="10321740" cy="45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fontAlgn="base">
              <a:spcBef>
                <a:spcPct val="0"/>
              </a:spcBef>
              <a:spcAft>
                <a:spcPct val="0"/>
              </a:spcAft>
            </a:pPr>
            <a:endParaRPr lang="nb-NO" sz="2143">
              <a:solidFill>
                <a:prstClr val="black"/>
              </a:solidFill>
              <a:latin typeface="Arial" charset="0"/>
              <a:cs typeface="Arial" charset="0"/>
            </a:endParaRPr>
          </a:p>
        </p:txBody>
      </p:sp>
      <p:pic>
        <p:nvPicPr>
          <p:cNvPr id="2049" name="0D7F1F4E-A5F5-4FD6-AFB3-01E4794DF361" descr="cid:095C6C3D-C6EC-45CB-9CD0-D6844FF8F804">
            <a:extLst>
              <a:ext uri="{FF2B5EF4-FFF2-40B4-BE49-F238E27FC236}">
                <a16:creationId xmlns:a16="http://schemas.microsoft.com/office/drawing/2014/main" id="{E789F344-9279-42B6-8DC5-6C77F416D6A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83499" y="3140968"/>
            <a:ext cx="7488832" cy="369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304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EB417A83-8C29-4451-9319-A26BBAC7E3B5}"/>
              </a:ext>
            </a:extLst>
          </p:cNvPr>
          <p:cNvSpPr txBox="1">
            <a:spLocks/>
          </p:cNvSpPr>
          <p:nvPr/>
        </p:nvSpPr>
        <p:spPr>
          <a:xfrm>
            <a:off x="777160" y="938111"/>
            <a:ext cx="10668000" cy="772800"/>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Verdana" charset="0"/>
                <a:ea typeface="Verdana" charset="0"/>
                <a:cs typeface="Verdana" charset="0"/>
              </a:defRPr>
            </a:lvl1pPr>
          </a:lstStyle>
          <a:p>
            <a:pPr defTabSz="1219170"/>
            <a:r>
              <a:rPr lang="nb-NO" sz="2667" dirty="0">
                <a:solidFill>
                  <a:prstClr val="black"/>
                </a:solidFill>
              </a:rPr>
              <a:t>Nøkkeltall - i omtale lokale medier </a:t>
            </a:r>
            <a:br>
              <a:rPr lang="nb-NO" sz="2667" dirty="0">
                <a:solidFill>
                  <a:prstClr val="black"/>
                </a:solidFill>
              </a:rPr>
            </a:br>
            <a:endParaRPr lang="nb-NO" sz="2667" dirty="0">
              <a:solidFill>
                <a:prstClr val="black"/>
              </a:solidFill>
            </a:endParaRPr>
          </a:p>
        </p:txBody>
      </p:sp>
      <p:sp>
        <p:nvSpPr>
          <p:cNvPr id="2" name="Rektangel 1">
            <a:extLst>
              <a:ext uri="{FF2B5EF4-FFF2-40B4-BE49-F238E27FC236}">
                <a16:creationId xmlns:a16="http://schemas.microsoft.com/office/drawing/2014/main" id="{2B23A3AD-E80D-4514-A4A0-85FA4F963AB9}"/>
              </a:ext>
            </a:extLst>
          </p:cNvPr>
          <p:cNvSpPr/>
          <p:nvPr/>
        </p:nvSpPr>
        <p:spPr>
          <a:xfrm>
            <a:off x="790139" y="1412776"/>
            <a:ext cx="10010384" cy="2070952"/>
          </a:xfrm>
          <a:prstGeom prst="rect">
            <a:avLst/>
          </a:prstGeom>
        </p:spPr>
        <p:txBody>
          <a:bodyPr wrap="square">
            <a:spAutoFit/>
          </a:bodyPr>
          <a:lstStyle/>
          <a:p>
            <a:pPr defTabSz="1219170" fontAlgn="base">
              <a:spcBef>
                <a:spcPct val="0"/>
              </a:spcBef>
              <a:spcAft>
                <a:spcPct val="0"/>
              </a:spcAft>
            </a:pPr>
            <a:r>
              <a:rPr lang="nb-NO" sz="2143" dirty="0">
                <a:solidFill>
                  <a:prstClr val="black"/>
                </a:solidFill>
                <a:latin typeface="Arial" charset="0"/>
                <a:cs typeface="Arial" charset="0"/>
              </a:rPr>
              <a:t>Tallene er basert på artikler i lokale medier som omtaler støy og politihelikopteret på </a:t>
            </a:r>
            <a:r>
              <a:rPr lang="nb-NO" sz="2143" dirty="0" err="1">
                <a:solidFill>
                  <a:prstClr val="black"/>
                </a:solidFill>
                <a:latin typeface="Arial" charset="0"/>
                <a:cs typeface="Arial" charset="0"/>
              </a:rPr>
              <a:t>Taraldrud</a:t>
            </a:r>
            <a:r>
              <a:rPr lang="nb-NO" sz="2143" dirty="0">
                <a:solidFill>
                  <a:prstClr val="black"/>
                </a:solidFill>
                <a:latin typeface="Arial" charset="0"/>
                <a:cs typeface="Arial" charset="0"/>
              </a:rPr>
              <a:t>. Relativt få artikler sammenlignet med total omtale i medier om støy.</a:t>
            </a: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r>
              <a:rPr lang="nb-NO" sz="2143" dirty="0">
                <a:solidFill>
                  <a:prstClr val="black"/>
                </a:solidFill>
                <a:latin typeface="Arial" charset="0"/>
                <a:cs typeface="Arial" charset="0"/>
              </a:rPr>
              <a:t>Fra 2020 til perioden i dag har artiklenes art og innhold endret seg. Noe mer om konsesjon i 2023. </a:t>
            </a:r>
          </a:p>
          <a:p>
            <a:pPr defTabSz="1219170" fontAlgn="base">
              <a:spcBef>
                <a:spcPct val="0"/>
              </a:spcBef>
              <a:spcAft>
                <a:spcPct val="0"/>
              </a:spcAft>
            </a:pPr>
            <a:r>
              <a:rPr lang="nb-NO" sz="2143" dirty="0">
                <a:solidFill>
                  <a:prstClr val="black"/>
                </a:solidFill>
                <a:latin typeface="Arial" charset="0"/>
                <a:cs typeface="Arial" charset="0"/>
              </a:rPr>
              <a:t> </a:t>
            </a:r>
          </a:p>
        </p:txBody>
      </p:sp>
      <p:pic>
        <p:nvPicPr>
          <p:cNvPr id="1027" name="A2DF87B0-6823-4074-A522-6B0E0F038EAB" descr="FB7D5429-04D3-4B35-9C3A-155A99526284">
            <a:extLst>
              <a:ext uri="{FF2B5EF4-FFF2-40B4-BE49-F238E27FC236}">
                <a16:creationId xmlns:a16="http://schemas.microsoft.com/office/drawing/2014/main" id="{CE6CDF07-A984-4F4E-A8F2-F8B8E04F2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3525011"/>
            <a:ext cx="6399808" cy="257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FEDD2114-3A1D-4B84-93E2-2D7B54E46476}"/>
              </a:ext>
            </a:extLst>
          </p:cNvPr>
          <p:cNvSpPr txBox="1"/>
          <p:nvPr/>
        </p:nvSpPr>
        <p:spPr>
          <a:xfrm>
            <a:off x="356430" y="828717"/>
            <a:ext cx="10732125" cy="4180440"/>
          </a:xfrm>
          <a:prstGeom prst="rect">
            <a:avLst/>
          </a:prstGeom>
          <a:noFill/>
        </p:spPr>
        <p:txBody>
          <a:bodyPr wrap="square" rtlCol="0">
            <a:spAutoFit/>
          </a:bodyPr>
          <a:lstStyle/>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r>
              <a:rPr lang="nb-NO" sz="2133" b="1" dirty="0">
                <a:solidFill>
                  <a:prstClr val="black"/>
                </a:solidFill>
                <a:latin typeface="Arial" charset="0"/>
                <a:cs typeface="Arial" charset="0"/>
              </a:rPr>
              <a:t>Utvalgte saker 2020 om støy</a:t>
            </a: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r>
              <a:rPr lang="nb-NO" sz="1600" dirty="0">
                <a:solidFill>
                  <a:prstClr val="black"/>
                </a:solidFill>
                <a:latin typeface="Arial" charset="0"/>
                <a:cs typeface="Arial" charset="0"/>
              </a:rPr>
              <a:t>Andre kontrollerte budskapet som kom ut</a:t>
            </a:r>
          </a:p>
          <a:p>
            <a:pPr defTabSz="1219170" fontAlgn="base">
              <a:spcBef>
                <a:spcPct val="0"/>
              </a:spcBef>
              <a:spcAft>
                <a:spcPct val="0"/>
              </a:spcAft>
            </a:pPr>
            <a:r>
              <a:rPr lang="nb-NO" sz="1600" dirty="0">
                <a:solidFill>
                  <a:prstClr val="black"/>
                </a:solidFill>
                <a:latin typeface="Arial" charset="0"/>
                <a:cs typeface="Arial" charset="0"/>
              </a:rPr>
              <a:t>Lite kontroll på hva media skrev</a:t>
            </a:r>
          </a:p>
          <a:p>
            <a:pPr defTabSz="1219170" fontAlgn="base">
              <a:spcBef>
                <a:spcPct val="0"/>
              </a:spcBef>
              <a:spcAft>
                <a:spcPct val="0"/>
              </a:spcAft>
            </a:pPr>
            <a:r>
              <a:rPr lang="nb-NO" sz="1600" dirty="0">
                <a:solidFill>
                  <a:prstClr val="black"/>
                </a:solidFill>
                <a:latin typeface="Arial" charset="0"/>
                <a:cs typeface="Arial" charset="0"/>
              </a:rPr>
              <a:t>Ble ikke forespurt i alle saker der Helikoptertjenesten ble omtalt</a:t>
            </a:r>
            <a:endParaRPr lang="nb-NO" sz="1333"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marL="228594" indent="-228594" defTabSz="1219170" fontAlgn="base">
              <a:spcBef>
                <a:spcPct val="0"/>
              </a:spcBef>
              <a:spcAft>
                <a:spcPct val="0"/>
              </a:spcAft>
              <a:buFont typeface="Arial" panose="020B0604020202020204" pitchFamily="34" charset="0"/>
              <a:buChar char="•"/>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p:txBody>
      </p:sp>
      <p:pic>
        <p:nvPicPr>
          <p:cNvPr id="8" name="Bilde 7">
            <a:extLst>
              <a:ext uri="{FF2B5EF4-FFF2-40B4-BE49-F238E27FC236}">
                <a16:creationId xmlns:a16="http://schemas.microsoft.com/office/drawing/2014/main" id="{D2B1D6DA-AFDD-4C4A-A1AD-7CC85535EEBE}"/>
              </a:ext>
            </a:extLst>
          </p:cNvPr>
          <p:cNvPicPr>
            <a:picLocks noChangeAspect="1"/>
          </p:cNvPicPr>
          <p:nvPr/>
        </p:nvPicPr>
        <p:blipFill>
          <a:blip r:embed="rId3"/>
          <a:stretch>
            <a:fillRect/>
          </a:stretch>
        </p:blipFill>
        <p:spPr>
          <a:xfrm>
            <a:off x="3460118" y="3549221"/>
            <a:ext cx="4752529" cy="3240152"/>
          </a:xfrm>
          <a:prstGeom prst="rect">
            <a:avLst/>
          </a:prstGeom>
        </p:spPr>
      </p:pic>
      <p:pic>
        <p:nvPicPr>
          <p:cNvPr id="11" name="Bilde 10">
            <a:extLst>
              <a:ext uri="{FF2B5EF4-FFF2-40B4-BE49-F238E27FC236}">
                <a16:creationId xmlns:a16="http://schemas.microsoft.com/office/drawing/2014/main" id="{9F2FAC80-8EFF-49CC-9A61-1F7419715BCA}"/>
              </a:ext>
            </a:extLst>
          </p:cNvPr>
          <p:cNvPicPr>
            <a:picLocks noChangeAspect="1"/>
          </p:cNvPicPr>
          <p:nvPr/>
        </p:nvPicPr>
        <p:blipFill>
          <a:blip r:embed="rId4"/>
          <a:stretch>
            <a:fillRect/>
          </a:stretch>
        </p:blipFill>
        <p:spPr>
          <a:xfrm>
            <a:off x="7962678" y="3505160"/>
            <a:ext cx="4146847" cy="3240152"/>
          </a:xfrm>
          <a:prstGeom prst="rect">
            <a:avLst/>
          </a:prstGeom>
        </p:spPr>
      </p:pic>
      <p:pic>
        <p:nvPicPr>
          <p:cNvPr id="13" name="Bilde 12">
            <a:extLst>
              <a:ext uri="{FF2B5EF4-FFF2-40B4-BE49-F238E27FC236}">
                <a16:creationId xmlns:a16="http://schemas.microsoft.com/office/drawing/2014/main" id="{681FB7AF-9FE1-4A52-A2B5-140EE0E97FB3}"/>
              </a:ext>
            </a:extLst>
          </p:cNvPr>
          <p:cNvPicPr>
            <a:picLocks noChangeAspect="1"/>
          </p:cNvPicPr>
          <p:nvPr/>
        </p:nvPicPr>
        <p:blipFill>
          <a:blip r:embed="rId5"/>
          <a:stretch>
            <a:fillRect/>
          </a:stretch>
        </p:blipFill>
        <p:spPr>
          <a:xfrm>
            <a:off x="347837" y="3528040"/>
            <a:ext cx="3316984" cy="3261333"/>
          </a:xfrm>
          <a:prstGeom prst="rect">
            <a:avLst/>
          </a:prstGeom>
        </p:spPr>
      </p:pic>
    </p:spTree>
    <p:extLst>
      <p:ext uri="{BB962C8B-B14F-4D97-AF65-F5344CB8AC3E}">
        <p14:creationId xmlns:p14="http://schemas.microsoft.com/office/powerpoint/2010/main" val="3435274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FEDD2114-3A1D-4B84-93E2-2D7B54E46476}"/>
              </a:ext>
            </a:extLst>
          </p:cNvPr>
          <p:cNvSpPr txBox="1"/>
          <p:nvPr/>
        </p:nvSpPr>
        <p:spPr>
          <a:xfrm>
            <a:off x="356429" y="828717"/>
            <a:ext cx="3723348" cy="5206233"/>
          </a:xfrm>
          <a:prstGeom prst="rect">
            <a:avLst/>
          </a:prstGeom>
          <a:noFill/>
        </p:spPr>
        <p:txBody>
          <a:bodyPr wrap="square" rtlCol="0">
            <a:spAutoFit/>
          </a:bodyPr>
          <a:lstStyle/>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r>
              <a:rPr lang="nb-NO" sz="2133" b="1" dirty="0">
                <a:solidFill>
                  <a:prstClr val="black"/>
                </a:solidFill>
                <a:latin typeface="Arial" charset="0"/>
                <a:cs typeface="Arial" charset="0"/>
              </a:rPr>
              <a:t>Utvalgte saker 2021 om støy</a:t>
            </a: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r>
              <a:rPr lang="nb-NO" sz="1600" dirty="0">
                <a:solidFill>
                  <a:prstClr val="black"/>
                </a:solidFill>
                <a:latin typeface="Arial" charset="0"/>
                <a:cs typeface="Arial" charset="0"/>
              </a:rPr>
              <a:t>Strategi var å ha fokus på at Helikoptertjenesten ikke var alene om støy</a:t>
            </a:r>
          </a:p>
          <a:p>
            <a:pPr defTabSz="1219170" fontAlgn="base">
              <a:spcBef>
                <a:spcPct val="0"/>
              </a:spcBef>
              <a:spcAft>
                <a:spcPct val="0"/>
              </a:spcAft>
            </a:pPr>
            <a:r>
              <a:rPr lang="nb-NO" sz="1600" dirty="0">
                <a:solidFill>
                  <a:prstClr val="black"/>
                </a:solidFill>
                <a:latin typeface="Arial" charset="0"/>
                <a:cs typeface="Arial" charset="0"/>
              </a:rPr>
              <a:t>Dialog med innbyggere og naboer</a:t>
            </a:r>
          </a:p>
          <a:p>
            <a:pPr defTabSz="1219170" fontAlgn="base">
              <a:spcBef>
                <a:spcPct val="0"/>
              </a:spcBef>
              <a:spcAft>
                <a:spcPct val="0"/>
              </a:spcAft>
            </a:pPr>
            <a:r>
              <a:rPr lang="nb-NO" sz="1600" dirty="0">
                <a:solidFill>
                  <a:prstClr val="black"/>
                </a:solidFill>
                <a:latin typeface="Arial" charset="0"/>
                <a:cs typeface="Arial" charset="0"/>
              </a:rPr>
              <a:t>Noe mer kontroll på budskapene ut</a:t>
            </a:r>
          </a:p>
          <a:p>
            <a:pPr defTabSz="1219170" fontAlgn="base">
              <a:spcBef>
                <a:spcPct val="0"/>
              </a:spcBef>
              <a:spcAft>
                <a:spcPct val="0"/>
              </a:spcAft>
            </a:pPr>
            <a:endParaRPr lang="nb-NO" sz="1333"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marL="228594" indent="-228594" defTabSz="1219170" fontAlgn="base">
              <a:spcBef>
                <a:spcPct val="0"/>
              </a:spcBef>
              <a:spcAft>
                <a:spcPct val="0"/>
              </a:spcAft>
              <a:buFont typeface="Arial" panose="020B0604020202020204" pitchFamily="34" charset="0"/>
              <a:buChar char="•"/>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p:txBody>
      </p:sp>
      <p:pic>
        <p:nvPicPr>
          <p:cNvPr id="3" name="Bilde 2">
            <a:extLst>
              <a:ext uri="{FF2B5EF4-FFF2-40B4-BE49-F238E27FC236}">
                <a16:creationId xmlns:a16="http://schemas.microsoft.com/office/drawing/2014/main" id="{E9C8B15D-5E2F-45B5-966F-8A06C7D0720A}"/>
              </a:ext>
            </a:extLst>
          </p:cNvPr>
          <p:cNvPicPr>
            <a:picLocks noChangeAspect="1"/>
          </p:cNvPicPr>
          <p:nvPr/>
        </p:nvPicPr>
        <p:blipFill>
          <a:blip r:embed="rId3"/>
          <a:stretch>
            <a:fillRect/>
          </a:stretch>
        </p:blipFill>
        <p:spPr>
          <a:xfrm>
            <a:off x="8409111" y="3814727"/>
            <a:ext cx="2989620" cy="2728103"/>
          </a:xfrm>
          <a:prstGeom prst="rect">
            <a:avLst/>
          </a:prstGeom>
        </p:spPr>
      </p:pic>
      <p:pic>
        <p:nvPicPr>
          <p:cNvPr id="5" name="Bilde 4">
            <a:extLst>
              <a:ext uri="{FF2B5EF4-FFF2-40B4-BE49-F238E27FC236}">
                <a16:creationId xmlns:a16="http://schemas.microsoft.com/office/drawing/2014/main" id="{DBD19FCD-6959-49E5-9557-D225E60250F0}"/>
              </a:ext>
            </a:extLst>
          </p:cNvPr>
          <p:cNvPicPr>
            <a:picLocks noChangeAspect="1"/>
          </p:cNvPicPr>
          <p:nvPr/>
        </p:nvPicPr>
        <p:blipFill>
          <a:blip r:embed="rId4"/>
          <a:stretch>
            <a:fillRect/>
          </a:stretch>
        </p:blipFill>
        <p:spPr>
          <a:xfrm>
            <a:off x="7434389" y="1916089"/>
            <a:ext cx="4939064" cy="1412776"/>
          </a:xfrm>
          <a:prstGeom prst="rect">
            <a:avLst/>
          </a:prstGeom>
        </p:spPr>
      </p:pic>
      <p:pic>
        <p:nvPicPr>
          <p:cNvPr id="9" name="Bilde 8">
            <a:extLst>
              <a:ext uri="{FF2B5EF4-FFF2-40B4-BE49-F238E27FC236}">
                <a16:creationId xmlns:a16="http://schemas.microsoft.com/office/drawing/2014/main" id="{8E0AE223-A566-40D3-8907-F75203C7F9DD}"/>
              </a:ext>
            </a:extLst>
          </p:cNvPr>
          <p:cNvPicPr>
            <a:picLocks noChangeAspect="1"/>
          </p:cNvPicPr>
          <p:nvPr/>
        </p:nvPicPr>
        <p:blipFill>
          <a:blip r:embed="rId5"/>
          <a:stretch>
            <a:fillRect/>
          </a:stretch>
        </p:blipFill>
        <p:spPr>
          <a:xfrm>
            <a:off x="7434389" y="27571"/>
            <a:ext cx="4939064" cy="1682940"/>
          </a:xfrm>
          <a:prstGeom prst="rect">
            <a:avLst/>
          </a:prstGeom>
        </p:spPr>
      </p:pic>
      <p:pic>
        <p:nvPicPr>
          <p:cNvPr id="12" name="Bilde 11">
            <a:extLst>
              <a:ext uri="{FF2B5EF4-FFF2-40B4-BE49-F238E27FC236}">
                <a16:creationId xmlns:a16="http://schemas.microsoft.com/office/drawing/2014/main" id="{34514245-7ECE-4449-9C55-C5B76A2DF2BE}"/>
              </a:ext>
            </a:extLst>
          </p:cNvPr>
          <p:cNvPicPr>
            <a:picLocks noChangeAspect="1"/>
          </p:cNvPicPr>
          <p:nvPr/>
        </p:nvPicPr>
        <p:blipFill>
          <a:blip r:embed="rId6"/>
          <a:stretch>
            <a:fillRect/>
          </a:stretch>
        </p:blipFill>
        <p:spPr>
          <a:xfrm>
            <a:off x="4275773" y="498052"/>
            <a:ext cx="2983236" cy="2948947"/>
          </a:xfrm>
          <a:prstGeom prst="rect">
            <a:avLst/>
          </a:prstGeom>
        </p:spPr>
      </p:pic>
      <p:pic>
        <p:nvPicPr>
          <p:cNvPr id="15" name="Bilde 14">
            <a:extLst>
              <a:ext uri="{FF2B5EF4-FFF2-40B4-BE49-F238E27FC236}">
                <a16:creationId xmlns:a16="http://schemas.microsoft.com/office/drawing/2014/main" id="{8A11891D-758C-4618-B487-7EE63A016091}"/>
              </a:ext>
            </a:extLst>
          </p:cNvPr>
          <p:cNvPicPr>
            <a:picLocks noChangeAspect="1"/>
          </p:cNvPicPr>
          <p:nvPr/>
        </p:nvPicPr>
        <p:blipFill>
          <a:blip r:embed="rId7"/>
          <a:stretch>
            <a:fillRect/>
          </a:stretch>
        </p:blipFill>
        <p:spPr>
          <a:xfrm>
            <a:off x="4275772" y="3710859"/>
            <a:ext cx="2857811" cy="2935840"/>
          </a:xfrm>
          <a:prstGeom prst="rect">
            <a:avLst/>
          </a:prstGeom>
        </p:spPr>
      </p:pic>
    </p:spTree>
    <p:extLst>
      <p:ext uri="{BB962C8B-B14F-4D97-AF65-F5344CB8AC3E}">
        <p14:creationId xmlns:p14="http://schemas.microsoft.com/office/powerpoint/2010/main" val="3234290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D8E589-9E4C-4EA0-A28D-088DF3A73FDB}"/>
              </a:ext>
            </a:extLst>
          </p:cNvPr>
          <p:cNvSpPr>
            <a:spLocks noGrp="1"/>
          </p:cNvSpPr>
          <p:nvPr>
            <p:ph type="title"/>
          </p:nvPr>
        </p:nvSpPr>
        <p:spPr>
          <a:xfrm>
            <a:off x="719314" y="838201"/>
            <a:ext cx="10752343" cy="544286"/>
          </a:xfrm>
        </p:spPr>
        <p:txBody>
          <a:bodyPr/>
          <a:lstStyle/>
          <a:p>
            <a:r>
              <a:rPr lang="nb-NO" dirty="0"/>
              <a:t>Agenda</a:t>
            </a:r>
          </a:p>
        </p:txBody>
      </p:sp>
      <p:sp>
        <p:nvSpPr>
          <p:cNvPr id="3" name="Plassholder for innhold 2">
            <a:extLst>
              <a:ext uri="{FF2B5EF4-FFF2-40B4-BE49-F238E27FC236}">
                <a16:creationId xmlns:a16="http://schemas.microsoft.com/office/drawing/2014/main" id="{155C24FC-6BF8-4DB4-BEE1-DE92816F6CE9}"/>
              </a:ext>
            </a:extLst>
          </p:cNvPr>
          <p:cNvSpPr>
            <a:spLocks noGrp="1"/>
          </p:cNvSpPr>
          <p:nvPr>
            <p:ph idx="1"/>
          </p:nvPr>
        </p:nvSpPr>
        <p:spPr/>
        <p:txBody>
          <a:bodyPr>
            <a:normAutofit/>
          </a:bodyPr>
          <a:lstStyle/>
          <a:p>
            <a:pPr marL="457200" lvl="0" indent="-457200">
              <a:buFont typeface="+mj-lt"/>
              <a:buAutoNum type="arabicPeriod"/>
            </a:pPr>
            <a:r>
              <a:rPr lang="nb-NO" dirty="0"/>
              <a:t>Velkommen v/Ole Vidar Dahl </a:t>
            </a:r>
          </a:p>
          <a:p>
            <a:pPr marL="457200" lvl="0" indent="-457200">
              <a:buFont typeface="+mj-lt"/>
              <a:buAutoNum type="arabicPeriod"/>
            </a:pPr>
            <a:r>
              <a:rPr lang="nb-NO" dirty="0"/>
              <a:t>Status for "Søknad om endrede konsesjonsvilkår for Helikopterlandingsplassen v/Hilde</a:t>
            </a:r>
          </a:p>
          <a:p>
            <a:pPr marL="457200" lvl="0" indent="-457200">
              <a:buFont typeface="+mj-lt"/>
              <a:buAutoNum type="arabicPeriod"/>
            </a:pPr>
            <a:r>
              <a:rPr lang="nb-NO" dirty="0"/>
              <a:t>Kommunikasjonsplan – klager på  støy v/Siv/Lars Petter</a:t>
            </a:r>
          </a:p>
          <a:p>
            <a:pPr marL="457200" lvl="0" indent="-457200">
              <a:buFont typeface="+mj-lt"/>
              <a:buAutoNum type="arabicPeriod"/>
            </a:pPr>
            <a:r>
              <a:rPr lang="nb-NO" dirty="0"/>
              <a:t>Ytre Miljø – rapportering for 2022 og så langt 2023 v/Marit</a:t>
            </a:r>
          </a:p>
          <a:p>
            <a:pPr marL="457200" lvl="0" indent="-457200">
              <a:buFont typeface="+mj-lt"/>
              <a:buAutoNum type="arabicPeriod"/>
            </a:pPr>
            <a:r>
              <a:rPr lang="nb-NO" dirty="0"/>
              <a:t>Status fra kommunene </a:t>
            </a:r>
          </a:p>
          <a:p>
            <a:pPr marL="457200" lvl="0" indent="-457200">
              <a:buFont typeface="+mj-lt"/>
              <a:buAutoNum type="arabicPeriod"/>
            </a:pPr>
            <a:r>
              <a:rPr lang="nb-NO" dirty="0"/>
              <a:t>Eventuelt</a:t>
            </a:r>
          </a:p>
          <a:p>
            <a:endParaRPr lang="nb-NO" dirty="0"/>
          </a:p>
        </p:txBody>
      </p:sp>
      <p:sp>
        <p:nvSpPr>
          <p:cNvPr id="4" name="Plassholder for bunntekst 3">
            <a:extLst>
              <a:ext uri="{FF2B5EF4-FFF2-40B4-BE49-F238E27FC236}">
                <a16:creationId xmlns:a16="http://schemas.microsoft.com/office/drawing/2014/main" id="{7D7D375D-96FC-4D25-9393-E2DD393BD4D7}"/>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036624C9-42EC-4BAE-B1E7-64B5491D62A7}"/>
              </a:ext>
            </a:extLst>
          </p:cNvPr>
          <p:cNvSpPr>
            <a:spLocks noGrp="1"/>
          </p:cNvSpPr>
          <p:nvPr>
            <p:ph type="sldNum" sz="quarter" idx="4"/>
          </p:nvPr>
        </p:nvSpPr>
        <p:spPr/>
        <p:txBody>
          <a:bodyPr/>
          <a:lstStyle/>
          <a:p>
            <a:r>
              <a:rPr lang="nb-NO" altLang="nb-NO"/>
              <a:t>Side </a:t>
            </a:r>
            <a:fld id="{F57D2C7E-FF28-3646-BDC8-24A1FA3E5E8D}" type="slidenum">
              <a:rPr lang="en-GB" smtClean="0"/>
              <a:pPr/>
              <a:t>2</a:t>
            </a:fld>
            <a:endParaRPr lang="en-GB" dirty="0"/>
          </a:p>
        </p:txBody>
      </p:sp>
      <p:sp>
        <p:nvSpPr>
          <p:cNvPr id="6" name="Plassholder for dato 5">
            <a:extLst>
              <a:ext uri="{FF2B5EF4-FFF2-40B4-BE49-F238E27FC236}">
                <a16:creationId xmlns:a16="http://schemas.microsoft.com/office/drawing/2014/main" id="{BE024038-4EEA-4E24-9419-8FA34434A460}"/>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3993085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FEDD2114-3A1D-4B84-93E2-2D7B54E46476}"/>
              </a:ext>
            </a:extLst>
          </p:cNvPr>
          <p:cNvSpPr txBox="1"/>
          <p:nvPr/>
        </p:nvSpPr>
        <p:spPr>
          <a:xfrm>
            <a:off x="364747" y="568975"/>
            <a:ext cx="11514024" cy="5165325"/>
          </a:xfrm>
          <a:prstGeom prst="rect">
            <a:avLst/>
          </a:prstGeom>
          <a:noFill/>
        </p:spPr>
        <p:txBody>
          <a:bodyPr wrap="square" rtlCol="0">
            <a:spAutoFit/>
          </a:bodyPr>
          <a:lstStyle/>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r>
              <a:rPr lang="nb-NO" sz="2133" b="1" dirty="0">
                <a:solidFill>
                  <a:prstClr val="black"/>
                </a:solidFill>
                <a:latin typeface="Arial" charset="0"/>
                <a:cs typeface="Arial" charset="0"/>
              </a:rPr>
              <a:t>Utvalgte saker 2022 om støy</a:t>
            </a: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r>
              <a:rPr lang="nb-NO" sz="1600" dirty="0">
                <a:solidFill>
                  <a:prstClr val="black"/>
                </a:solidFill>
                <a:latin typeface="Arial" charset="0"/>
                <a:cs typeface="Arial" charset="0"/>
              </a:rPr>
              <a:t>Strategi 2022: Lyden av beredskap</a:t>
            </a:r>
          </a:p>
          <a:p>
            <a:pPr defTabSz="1219170" fontAlgn="base">
              <a:spcBef>
                <a:spcPct val="0"/>
              </a:spcBef>
              <a:spcAft>
                <a:spcPct val="0"/>
              </a:spcAft>
            </a:pPr>
            <a:endParaRPr lang="nb-NO" sz="1600" dirty="0">
              <a:solidFill>
                <a:prstClr val="black"/>
              </a:solidFill>
              <a:latin typeface="Arial" charset="0"/>
              <a:cs typeface="Arial" charset="0"/>
            </a:endParaRPr>
          </a:p>
          <a:p>
            <a:pPr defTabSz="1219170" fontAlgn="base">
              <a:spcBef>
                <a:spcPct val="0"/>
              </a:spcBef>
              <a:spcAft>
                <a:spcPct val="0"/>
              </a:spcAft>
            </a:pPr>
            <a:r>
              <a:rPr lang="nb-NO" sz="1600" dirty="0">
                <a:solidFill>
                  <a:prstClr val="black"/>
                </a:solidFill>
                <a:latin typeface="Arial" charset="0"/>
                <a:cs typeface="Arial" charset="0"/>
              </a:rPr>
              <a:t>Proaktiv tilnærming til kommunikasjonen og eie narrative i større grad.</a:t>
            </a:r>
          </a:p>
          <a:p>
            <a:pPr defTabSz="1219170" fontAlgn="base">
              <a:spcBef>
                <a:spcPct val="0"/>
              </a:spcBef>
              <a:spcAft>
                <a:spcPct val="0"/>
              </a:spcAft>
            </a:pPr>
            <a:r>
              <a:rPr lang="nb-NO" sz="1600" dirty="0">
                <a:solidFill>
                  <a:prstClr val="black"/>
                </a:solidFill>
                <a:latin typeface="Arial" charset="0"/>
                <a:cs typeface="Arial" charset="0"/>
              </a:rPr>
              <a:t>Endre oppfatningen av hvorfor Helikoptertjenesten er nødvendig</a:t>
            </a:r>
          </a:p>
          <a:p>
            <a:pPr defTabSz="1219170" fontAlgn="base">
              <a:spcBef>
                <a:spcPct val="0"/>
              </a:spcBef>
              <a:spcAft>
                <a:spcPct val="0"/>
              </a:spcAft>
            </a:pPr>
            <a:r>
              <a:rPr lang="nb-NO" sz="1600" dirty="0">
                <a:solidFill>
                  <a:prstClr val="black"/>
                </a:solidFill>
                <a:latin typeface="Arial" charset="0"/>
                <a:cs typeface="Arial" charset="0"/>
              </a:rPr>
              <a:t>Åpenhet på det som har vært mulig å si om oppdragene</a:t>
            </a:r>
          </a:p>
          <a:p>
            <a:pPr defTabSz="1219170" fontAlgn="base">
              <a:spcBef>
                <a:spcPct val="0"/>
              </a:spcBef>
              <a:spcAft>
                <a:spcPct val="0"/>
              </a:spcAft>
            </a:pPr>
            <a:r>
              <a:rPr lang="nb-NO" sz="1600" dirty="0">
                <a:solidFill>
                  <a:prstClr val="black"/>
                </a:solidFill>
                <a:latin typeface="Arial" charset="0"/>
                <a:cs typeface="Arial" charset="0"/>
              </a:rPr>
              <a:t>Ha som mål å kommunisere at lyden av støy er lyden av beredskap – redde liv</a:t>
            </a:r>
          </a:p>
          <a:p>
            <a:pPr defTabSz="1219170" fontAlgn="base">
              <a:spcBef>
                <a:spcPct val="0"/>
              </a:spcBef>
              <a:spcAft>
                <a:spcPct val="0"/>
              </a:spcAft>
            </a:pPr>
            <a:r>
              <a:rPr lang="nb-NO" sz="1600" dirty="0">
                <a:solidFill>
                  <a:prstClr val="black"/>
                </a:solidFill>
                <a:latin typeface="Arial" charset="0"/>
                <a:cs typeface="Arial" charset="0"/>
              </a:rPr>
              <a:t>Ha med hjerte i kommunikasjonen, med forståelse for naboer og utfordringer</a:t>
            </a:r>
            <a:endParaRPr lang="nb-NO" sz="1333"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marL="228594" indent="-228594" defTabSz="1219170" fontAlgn="base">
              <a:spcBef>
                <a:spcPct val="0"/>
              </a:spcBef>
              <a:spcAft>
                <a:spcPct val="0"/>
              </a:spcAft>
              <a:buFont typeface="Arial" panose="020B0604020202020204" pitchFamily="34" charset="0"/>
              <a:buChar char="•"/>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p:txBody>
      </p:sp>
      <p:pic>
        <p:nvPicPr>
          <p:cNvPr id="8" name="Bilde 7">
            <a:extLst>
              <a:ext uri="{FF2B5EF4-FFF2-40B4-BE49-F238E27FC236}">
                <a16:creationId xmlns:a16="http://schemas.microsoft.com/office/drawing/2014/main" id="{DBC729A8-95C9-4956-A10C-7F44AC4A50AE}"/>
              </a:ext>
            </a:extLst>
          </p:cNvPr>
          <p:cNvPicPr>
            <a:picLocks noChangeAspect="1"/>
          </p:cNvPicPr>
          <p:nvPr/>
        </p:nvPicPr>
        <p:blipFill>
          <a:blip r:embed="rId3"/>
          <a:stretch>
            <a:fillRect/>
          </a:stretch>
        </p:blipFill>
        <p:spPr>
          <a:xfrm>
            <a:off x="356430" y="3236979"/>
            <a:ext cx="2880581" cy="3552396"/>
          </a:xfrm>
          <a:prstGeom prst="rect">
            <a:avLst/>
          </a:prstGeom>
        </p:spPr>
      </p:pic>
      <p:pic>
        <p:nvPicPr>
          <p:cNvPr id="11" name="Bilde 10">
            <a:extLst>
              <a:ext uri="{FF2B5EF4-FFF2-40B4-BE49-F238E27FC236}">
                <a16:creationId xmlns:a16="http://schemas.microsoft.com/office/drawing/2014/main" id="{0F2CBE5B-D950-4B70-8173-CA419F0FC5C7}"/>
              </a:ext>
            </a:extLst>
          </p:cNvPr>
          <p:cNvPicPr>
            <a:picLocks noChangeAspect="1"/>
          </p:cNvPicPr>
          <p:nvPr/>
        </p:nvPicPr>
        <p:blipFill>
          <a:blip r:embed="rId4"/>
          <a:stretch>
            <a:fillRect/>
          </a:stretch>
        </p:blipFill>
        <p:spPr>
          <a:xfrm>
            <a:off x="3407702" y="3332989"/>
            <a:ext cx="2880581" cy="3456384"/>
          </a:xfrm>
          <a:prstGeom prst="rect">
            <a:avLst/>
          </a:prstGeom>
        </p:spPr>
      </p:pic>
      <p:pic>
        <p:nvPicPr>
          <p:cNvPr id="13" name="Bilde 12">
            <a:extLst>
              <a:ext uri="{FF2B5EF4-FFF2-40B4-BE49-F238E27FC236}">
                <a16:creationId xmlns:a16="http://schemas.microsoft.com/office/drawing/2014/main" id="{EFCC6C66-2B9F-4FE3-8F8A-3D1393BFCE7D}"/>
              </a:ext>
            </a:extLst>
          </p:cNvPr>
          <p:cNvPicPr>
            <a:picLocks noChangeAspect="1"/>
          </p:cNvPicPr>
          <p:nvPr/>
        </p:nvPicPr>
        <p:blipFill>
          <a:blip r:embed="rId5"/>
          <a:stretch>
            <a:fillRect/>
          </a:stretch>
        </p:blipFill>
        <p:spPr>
          <a:xfrm>
            <a:off x="6287761" y="3332989"/>
            <a:ext cx="2508647" cy="3456384"/>
          </a:xfrm>
          <a:prstGeom prst="rect">
            <a:avLst/>
          </a:prstGeom>
        </p:spPr>
      </p:pic>
      <p:pic>
        <p:nvPicPr>
          <p:cNvPr id="16" name="Bilde 15">
            <a:extLst>
              <a:ext uri="{FF2B5EF4-FFF2-40B4-BE49-F238E27FC236}">
                <a16:creationId xmlns:a16="http://schemas.microsoft.com/office/drawing/2014/main" id="{78EA9FE4-C345-4249-98CC-2F2673898548}"/>
              </a:ext>
            </a:extLst>
          </p:cNvPr>
          <p:cNvPicPr>
            <a:picLocks noChangeAspect="1"/>
          </p:cNvPicPr>
          <p:nvPr/>
        </p:nvPicPr>
        <p:blipFill>
          <a:blip r:embed="rId6"/>
          <a:stretch>
            <a:fillRect/>
          </a:stretch>
        </p:blipFill>
        <p:spPr>
          <a:xfrm>
            <a:off x="8796406" y="452669"/>
            <a:ext cx="3100831" cy="3456384"/>
          </a:xfrm>
          <a:prstGeom prst="rect">
            <a:avLst/>
          </a:prstGeom>
        </p:spPr>
      </p:pic>
      <p:pic>
        <p:nvPicPr>
          <p:cNvPr id="19" name="Bilde 18">
            <a:extLst>
              <a:ext uri="{FF2B5EF4-FFF2-40B4-BE49-F238E27FC236}">
                <a16:creationId xmlns:a16="http://schemas.microsoft.com/office/drawing/2014/main" id="{E90FE614-1D4A-4068-994A-8369730F3D98}"/>
              </a:ext>
            </a:extLst>
          </p:cNvPr>
          <p:cNvPicPr>
            <a:picLocks noChangeAspect="1"/>
          </p:cNvPicPr>
          <p:nvPr/>
        </p:nvPicPr>
        <p:blipFill>
          <a:blip r:embed="rId7"/>
          <a:stretch>
            <a:fillRect/>
          </a:stretch>
        </p:blipFill>
        <p:spPr>
          <a:xfrm>
            <a:off x="8954993" y="4025359"/>
            <a:ext cx="2753700" cy="3044957"/>
          </a:xfrm>
          <a:prstGeom prst="rect">
            <a:avLst/>
          </a:prstGeom>
        </p:spPr>
      </p:pic>
    </p:spTree>
    <p:extLst>
      <p:ext uri="{BB962C8B-B14F-4D97-AF65-F5344CB8AC3E}">
        <p14:creationId xmlns:p14="http://schemas.microsoft.com/office/powerpoint/2010/main" val="1155304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FEDD2114-3A1D-4B84-93E2-2D7B54E46476}"/>
              </a:ext>
            </a:extLst>
          </p:cNvPr>
          <p:cNvSpPr txBox="1"/>
          <p:nvPr/>
        </p:nvSpPr>
        <p:spPr>
          <a:xfrm>
            <a:off x="364747" y="568975"/>
            <a:ext cx="11514024" cy="4919104"/>
          </a:xfrm>
          <a:prstGeom prst="rect">
            <a:avLst/>
          </a:prstGeom>
          <a:noFill/>
        </p:spPr>
        <p:txBody>
          <a:bodyPr wrap="square" rtlCol="0">
            <a:spAutoFit/>
          </a:bodyPr>
          <a:lstStyle/>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r>
              <a:rPr lang="nb-NO" sz="2133" b="1" dirty="0">
                <a:solidFill>
                  <a:prstClr val="black"/>
                </a:solidFill>
                <a:latin typeface="Arial" charset="0"/>
                <a:cs typeface="Arial" charset="0"/>
              </a:rPr>
              <a:t>Utvalgte saker 2023 om støy og konsesjon</a:t>
            </a: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r>
              <a:rPr lang="nb-NO" sz="1600" dirty="0">
                <a:solidFill>
                  <a:prstClr val="black"/>
                </a:solidFill>
                <a:latin typeface="Arial" charset="0"/>
                <a:cs typeface="Arial" charset="0"/>
              </a:rPr>
              <a:t>Strategi 2023: Lyden av beredskap og åpenhet</a:t>
            </a:r>
          </a:p>
          <a:p>
            <a:pPr defTabSz="1219170" fontAlgn="base">
              <a:spcBef>
                <a:spcPct val="0"/>
              </a:spcBef>
              <a:spcAft>
                <a:spcPct val="0"/>
              </a:spcAft>
            </a:pPr>
            <a:endParaRPr lang="nb-NO" sz="1600" dirty="0">
              <a:solidFill>
                <a:prstClr val="black"/>
              </a:solidFill>
              <a:latin typeface="Arial" charset="0"/>
              <a:cs typeface="Arial" charset="0"/>
            </a:endParaRPr>
          </a:p>
          <a:p>
            <a:pPr defTabSz="1219170" fontAlgn="base">
              <a:spcBef>
                <a:spcPct val="0"/>
              </a:spcBef>
              <a:spcAft>
                <a:spcPct val="0"/>
              </a:spcAft>
            </a:pPr>
            <a:r>
              <a:rPr lang="nb-NO" sz="1600" dirty="0">
                <a:solidFill>
                  <a:prstClr val="black"/>
                </a:solidFill>
                <a:latin typeface="Arial" charset="0"/>
                <a:cs typeface="Arial" charset="0"/>
              </a:rPr>
              <a:t>Fortsette åpenhet om helikoptertjenesten</a:t>
            </a:r>
          </a:p>
          <a:p>
            <a:pPr defTabSz="1219170" fontAlgn="base">
              <a:spcBef>
                <a:spcPct val="0"/>
              </a:spcBef>
              <a:spcAft>
                <a:spcPct val="0"/>
              </a:spcAft>
            </a:pPr>
            <a:r>
              <a:rPr lang="nb-NO" sz="1600" dirty="0">
                <a:solidFill>
                  <a:prstClr val="black"/>
                </a:solidFill>
                <a:latin typeface="Arial" charset="0"/>
                <a:cs typeface="Arial" charset="0"/>
              </a:rPr>
              <a:t>Mål: lyden av støy er lyden av beredskap – redde liv</a:t>
            </a:r>
          </a:p>
          <a:p>
            <a:pPr defTabSz="1219170" fontAlgn="base">
              <a:spcBef>
                <a:spcPct val="0"/>
              </a:spcBef>
              <a:spcAft>
                <a:spcPct val="0"/>
              </a:spcAft>
            </a:pPr>
            <a:r>
              <a:rPr lang="nb-NO" sz="1600" dirty="0">
                <a:solidFill>
                  <a:prstClr val="black"/>
                </a:solidFill>
                <a:latin typeface="Arial" charset="0"/>
                <a:cs typeface="Arial" charset="0"/>
              </a:rPr>
              <a:t>Ha med hjerte i kommunikasjonen, med forståelse for naboer og utfordringer</a:t>
            </a:r>
            <a:br>
              <a:rPr lang="nb-NO" sz="1600" dirty="0">
                <a:solidFill>
                  <a:prstClr val="black"/>
                </a:solidFill>
                <a:latin typeface="Arial" charset="0"/>
                <a:cs typeface="Arial" charset="0"/>
              </a:rPr>
            </a:br>
            <a:r>
              <a:rPr lang="nb-NO" sz="1600" dirty="0">
                <a:solidFill>
                  <a:prstClr val="black"/>
                </a:solidFill>
                <a:latin typeface="Arial" charset="0"/>
                <a:cs typeface="Arial" charset="0"/>
              </a:rPr>
              <a:t>Åpen tilnærming om utvidet konsesjon</a:t>
            </a:r>
            <a:endParaRPr lang="nb-NO" sz="1333"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marL="228594" indent="-228594" defTabSz="1219170" fontAlgn="base">
              <a:spcBef>
                <a:spcPct val="0"/>
              </a:spcBef>
              <a:spcAft>
                <a:spcPct val="0"/>
              </a:spcAft>
              <a:buFont typeface="Arial" panose="020B0604020202020204" pitchFamily="34" charset="0"/>
              <a:buChar char="•"/>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1467"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a:p>
            <a:pPr defTabSz="1219170" fontAlgn="base">
              <a:spcBef>
                <a:spcPct val="0"/>
              </a:spcBef>
              <a:spcAft>
                <a:spcPct val="0"/>
              </a:spcAft>
            </a:pPr>
            <a:endParaRPr lang="nb-NO" sz="2143" dirty="0">
              <a:solidFill>
                <a:prstClr val="black"/>
              </a:solidFill>
              <a:latin typeface="Arial" charset="0"/>
              <a:cs typeface="Arial" charset="0"/>
            </a:endParaRPr>
          </a:p>
        </p:txBody>
      </p:sp>
      <p:pic>
        <p:nvPicPr>
          <p:cNvPr id="3" name="Bilde 2">
            <a:extLst>
              <a:ext uri="{FF2B5EF4-FFF2-40B4-BE49-F238E27FC236}">
                <a16:creationId xmlns:a16="http://schemas.microsoft.com/office/drawing/2014/main" id="{89EA8E8E-86E1-4990-B6A3-CEC0E54CE689}"/>
              </a:ext>
            </a:extLst>
          </p:cNvPr>
          <p:cNvPicPr>
            <a:picLocks noChangeAspect="1"/>
          </p:cNvPicPr>
          <p:nvPr/>
        </p:nvPicPr>
        <p:blipFill>
          <a:blip r:embed="rId3"/>
          <a:stretch>
            <a:fillRect/>
          </a:stretch>
        </p:blipFill>
        <p:spPr>
          <a:xfrm>
            <a:off x="8880309" y="237625"/>
            <a:ext cx="2752072" cy="2286264"/>
          </a:xfrm>
          <a:prstGeom prst="rect">
            <a:avLst/>
          </a:prstGeom>
        </p:spPr>
      </p:pic>
      <p:pic>
        <p:nvPicPr>
          <p:cNvPr id="5" name="Bilde 4">
            <a:extLst>
              <a:ext uri="{FF2B5EF4-FFF2-40B4-BE49-F238E27FC236}">
                <a16:creationId xmlns:a16="http://schemas.microsoft.com/office/drawing/2014/main" id="{C3E05356-C8B9-4954-BCA4-5372E92F73C1}"/>
              </a:ext>
            </a:extLst>
          </p:cNvPr>
          <p:cNvPicPr>
            <a:picLocks noChangeAspect="1"/>
          </p:cNvPicPr>
          <p:nvPr/>
        </p:nvPicPr>
        <p:blipFill>
          <a:blip r:embed="rId4"/>
          <a:stretch>
            <a:fillRect/>
          </a:stretch>
        </p:blipFill>
        <p:spPr>
          <a:xfrm>
            <a:off x="431372" y="3166287"/>
            <a:ext cx="2692513" cy="2670307"/>
          </a:xfrm>
          <a:prstGeom prst="rect">
            <a:avLst/>
          </a:prstGeom>
        </p:spPr>
      </p:pic>
      <p:pic>
        <p:nvPicPr>
          <p:cNvPr id="9" name="Bilde 8">
            <a:extLst>
              <a:ext uri="{FF2B5EF4-FFF2-40B4-BE49-F238E27FC236}">
                <a16:creationId xmlns:a16="http://schemas.microsoft.com/office/drawing/2014/main" id="{99BAB09E-41E6-42C3-BC2C-CBA9107863D1}"/>
              </a:ext>
            </a:extLst>
          </p:cNvPr>
          <p:cNvPicPr>
            <a:picLocks noChangeAspect="1"/>
          </p:cNvPicPr>
          <p:nvPr/>
        </p:nvPicPr>
        <p:blipFill>
          <a:blip r:embed="rId5"/>
          <a:stretch>
            <a:fillRect/>
          </a:stretch>
        </p:blipFill>
        <p:spPr>
          <a:xfrm>
            <a:off x="3123885" y="3109872"/>
            <a:ext cx="2064687" cy="2623385"/>
          </a:xfrm>
          <a:prstGeom prst="rect">
            <a:avLst/>
          </a:prstGeom>
        </p:spPr>
      </p:pic>
      <p:pic>
        <p:nvPicPr>
          <p:cNvPr id="12" name="Bilde 11">
            <a:extLst>
              <a:ext uri="{FF2B5EF4-FFF2-40B4-BE49-F238E27FC236}">
                <a16:creationId xmlns:a16="http://schemas.microsoft.com/office/drawing/2014/main" id="{4A6742D3-9B78-4AE2-A76D-37467E29BD24}"/>
              </a:ext>
            </a:extLst>
          </p:cNvPr>
          <p:cNvPicPr>
            <a:picLocks noChangeAspect="1"/>
          </p:cNvPicPr>
          <p:nvPr/>
        </p:nvPicPr>
        <p:blipFill>
          <a:blip r:embed="rId6"/>
          <a:stretch>
            <a:fillRect/>
          </a:stretch>
        </p:blipFill>
        <p:spPr>
          <a:xfrm>
            <a:off x="8751052" y="2652329"/>
            <a:ext cx="2992253" cy="1608336"/>
          </a:xfrm>
          <a:prstGeom prst="rect">
            <a:avLst/>
          </a:prstGeom>
        </p:spPr>
      </p:pic>
      <p:pic>
        <p:nvPicPr>
          <p:cNvPr id="15" name="Bilde 14">
            <a:extLst>
              <a:ext uri="{FF2B5EF4-FFF2-40B4-BE49-F238E27FC236}">
                <a16:creationId xmlns:a16="http://schemas.microsoft.com/office/drawing/2014/main" id="{AB58EB0E-F95C-4357-9504-17C95FDDDC23}"/>
              </a:ext>
            </a:extLst>
          </p:cNvPr>
          <p:cNvPicPr>
            <a:picLocks noChangeAspect="1"/>
          </p:cNvPicPr>
          <p:nvPr/>
        </p:nvPicPr>
        <p:blipFill>
          <a:blip r:embed="rId7"/>
          <a:stretch>
            <a:fillRect/>
          </a:stretch>
        </p:blipFill>
        <p:spPr>
          <a:xfrm>
            <a:off x="9173934" y="4201535"/>
            <a:ext cx="2146489" cy="2094243"/>
          </a:xfrm>
          <a:prstGeom prst="rect">
            <a:avLst/>
          </a:prstGeom>
        </p:spPr>
      </p:pic>
      <p:pic>
        <p:nvPicPr>
          <p:cNvPr id="18" name="Bilde 17">
            <a:extLst>
              <a:ext uri="{FF2B5EF4-FFF2-40B4-BE49-F238E27FC236}">
                <a16:creationId xmlns:a16="http://schemas.microsoft.com/office/drawing/2014/main" id="{79D3614B-AADD-432C-A094-782FD9926491}"/>
              </a:ext>
            </a:extLst>
          </p:cNvPr>
          <p:cNvPicPr>
            <a:picLocks noChangeAspect="1"/>
          </p:cNvPicPr>
          <p:nvPr/>
        </p:nvPicPr>
        <p:blipFill>
          <a:blip r:embed="rId8"/>
          <a:stretch>
            <a:fillRect/>
          </a:stretch>
        </p:blipFill>
        <p:spPr>
          <a:xfrm>
            <a:off x="5257267" y="3023108"/>
            <a:ext cx="3358319" cy="3243541"/>
          </a:xfrm>
          <a:prstGeom prst="rect">
            <a:avLst/>
          </a:prstGeom>
        </p:spPr>
      </p:pic>
    </p:spTree>
    <p:extLst>
      <p:ext uri="{BB962C8B-B14F-4D97-AF65-F5344CB8AC3E}">
        <p14:creationId xmlns:p14="http://schemas.microsoft.com/office/powerpoint/2010/main" val="605172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358D363B-5E54-4E73-BBEA-5E3A980B1636}"/>
              </a:ext>
            </a:extLst>
          </p:cNvPr>
          <p:cNvSpPr>
            <a:spLocks noGrp="1"/>
          </p:cNvSpPr>
          <p:nvPr>
            <p:ph type="title"/>
          </p:nvPr>
        </p:nvSpPr>
        <p:spPr/>
        <p:txBody>
          <a:bodyPr/>
          <a:lstStyle/>
          <a:p>
            <a:r>
              <a:rPr lang="nb-NO" dirty="0"/>
              <a:t>Strategiske valg oppsummert</a:t>
            </a:r>
          </a:p>
        </p:txBody>
      </p:sp>
      <p:sp>
        <p:nvSpPr>
          <p:cNvPr id="9" name="Plassholder for innhold 8">
            <a:extLst>
              <a:ext uri="{FF2B5EF4-FFF2-40B4-BE49-F238E27FC236}">
                <a16:creationId xmlns:a16="http://schemas.microsoft.com/office/drawing/2014/main" id="{21CCC748-B3C2-42D9-A197-4356762DE09A}"/>
              </a:ext>
            </a:extLst>
          </p:cNvPr>
          <p:cNvSpPr>
            <a:spLocks noGrp="1"/>
          </p:cNvSpPr>
          <p:nvPr>
            <p:ph idx="1"/>
          </p:nvPr>
        </p:nvSpPr>
        <p:spPr/>
        <p:txBody>
          <a:bodyPr/>
          <a:lstStyle/>
          <a:p>
            <a:r>
              <a:rPr lang="nb-NO" dirty="0"/>
              <a:t>Fra liten kontroll på omtale til økt fokus på budskap</a:t>
            </a:r>
          </a:p>
          <a:p>
            <a:r>
              <a:rPr lang="nb-NO" dirty="0"/>
              <a:t>Endre oppfatning av oppdragets alvor</a:t>
            </a:r>
          </a:p>
          <a:p>
            <a:r>
              <a:rPr lang="nb-NO" dirty="0"/>
              <a:t>Åpenhet om hva vi gjør og hvorfor</a:t>
            </a:r>
          </a:p>
          <a:p>
            <a:r>
              <a:rPr lang="nb-NO" dirty="0"/>
              <a:t>Hjerte med i kommunikasjonen – forståelse for naboer</a:t>
            </a:r>
          </a:p>
          <a:p>
            <a:r>
              <a:rPr lang="nb-NO" dirty="0"/>
              <a:t>Invitere lokale media inn i større grad</a:t>
            </a:r>
          </a:p>
          <a:p>
            <a:r>
              <a:rPr lang="nb-NO" dirty="0"/>
              <a:t>Forutsigbarhet og proaktiv kommunikasjon</a:t>
            </a:r>
          </a:p>
          <a:p>
            <a:endParaRPr lang="nb-NO" dirty="0"/>
          </a:p>
        </p:txBody>
      </p:sp>
      <p:pic>
        <p:nvPicPr>
          <p:cNvPr id="7" name="Bilde 6">
            <a:extLst>
              <a:ext uri="{FF2B5EF4-FFF2-40B4-BE49-F238E27FC236}">
                <a16:creationId xmlns:a16="http://schemas.microsoft.com/office/drawing/2014/main" id="{CFF2D1AD-08BD-41DF-951A-2DA8871B09D4}"/>
              </a:ext>
            </a:extLst>
          </p:cNvPr>
          <p:cNvPicPr>
            <a:picLocks noChangeAspect="1"/>
          </p:cNvPicPr>
          <p:nvPr/>
        </p:nvPicPr>
        <p:blipFill>
          <a:blip r:embed="rId2"/>
          <a:stretch>
            <a:fillRect/>
          </a:stretch>
        </p:blipFill>
        <p:spPr>
          <a:xfrm>
            <a:off x="0" y="1"/>
            <a:ext cx="12192000" cy="76121"/>
          </a:xfrm>
          <a:prstGeom prst="rect">
            <a:avLst/>
          </a:prstGeom>
        </p:spPr>
      </p:pic>
    </p:spTree>
    <p:extLst>
      <p:ext uri="{BB962C8B-B14F-4D97-AF65-F5344CB8AC3E}">
        <p14:creationId xmlns:p14="http://schemas.microsoft.com/office/powerpoint/2010/main" val="591318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448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247496-A58D-4C15-9CB1-EA3161C58393}"/>
              </a:ext>
            </a:extLst>
          </p:cNvPr>
          <p:cNvSpPr>
            <a:spLocks noGrp="1"/>
          </p:cNvSpPr>
          <p:nvPr>
            <p:ph type="title"/>
          </p:nvPr>
        </p:nvSpPr>
        <p:spPr/>
        <p:txBody>
          <a:bodyPr/>
          <a:lstStyle/>
          <a:p>
            <a:r>
              <a:rPr lang="nb-NO" dirty="0"/>
              <a:t>4. Ytre Miljø- rapportering 2022 og så langt 2023</a:t>
            </a:r>
          </a:p>
        </p:txBody>
      </p:sp>
      <p:sp>
        <p:nvSpPr>
          <p:cNvPr id="3" name="Plassholder for innhold 2">
            <a:extLst>
              <a:ext uri="{FF2B5EF4-FFF2-40B4-BE49-F238E27FC236}">
                <a16:creationId xmlns:a16="http://schemas.microsoft.com/office/drawing/2014/main" id="{E1F913B5-0D65-43AB-BAFA-CD32803C5BDD}"/>
              </a:ext>
            </a:extLst>
          </p:cNvPr>
          <p:cNvSpPr>
            <a:spLocks noGrp="1"/>
          </p:cNvSpPr>
          <p:nvPr>
            <p:ph idx="1"/>
          </p:nvPr>
        </p:nvSpPr>
        <p:spPr/>
        <p:txBody>
          <a:bodyPr>
            <a:normAutofit fontScale="92500" lnSpcReduction="10000"/>
          </a:bodyPr>
          <a:lstStyle/>
          <a:p>
            <a:r>
              <a:rPr lang="nb-NO" dirty="0"/>
              <a:t>Miljøoppfølging for driftsåret 2022v 090 datert 12.05.23 er oversendt kommunene</a:t>
            </a:r>
          </a:p>
          <a:p>
            <a:r>
              <a:rPr lang="nb-NO" dirty="0"/>
              <a:t>Hovedtrekk i rapport:</a:t>
            </a:r>
          </a:p>
          <a:p>
            <a:pPr lvl="1"/>
            <a:r>
              <a:rPr lang="nb-NO" dirty="0"/>
              <a:t>Befaringer av gårdsdammer og salamanderhotell; levevilkår for salamandere er OK</a:t>
            </a:r>
          </a:p>
          <a:p>
            <a:pPr lvl="1"/>
            <a:r>
              <a:rPr lang="nb-NO" dirty="0"/>
              <a:t>Resultater av overvannsprøver med avrenning fra skytebaner; </a:t>
            </a:r>
          </a:p>
          <a:p>
            <a:pPr marL="191995" lvl="1" indent="0">
              <a:buNone/>
            </a:pPr>
            <a:r>
              <a:rPr lang="nb-NO" dirty="0"/>
              <a:t>	Vår 22 noe forhøyet verdi av arsen, men kobber er blitt lavere. Likevel er 	resultatene bra fra slike anlegg.</a:t>
            </a:r>
          </a:p>
          <a:p>
            <a:pPr marL="191995" lvl="1" indent="0">
              <a:buNone/>
            </a:pPr>
            <a:r>
              <a:rPr lang="nb-NO" dirty="0"/>
              <a:t>	Høst 23 var arsen OK, men noe forhøyet verdi av kobber i målepunkt PNB-5. 	Noe forhøyet arsen og krom på et målepunkt PNB-1. Tiltak er i satt gang med 	spyling av kummer og bearbeiding av </a:t>
            </a:r>
            <a:r>
              <a:rPr lang="nb-NO" dirty="0" err="1"/>
              <a:t>olivinsand</a:t>
            </a:r>
            <a:r>
              <a:rPr lang="nb-NO" dirty="0"/>
              <a:t>. </a:t>
            </a:r>
          </a:p>
          <a:p>
            <a:pPr lvl="1"/>
            <a:r>
              <a:rPr lang="nb-NO" dirty="0"/>
              <a:t>Støy; Redegjørelse for helikopterstøy, jfr. sak 2. jfr. søknad om endrede konsesjonsvilkår.</a:t>
            </a:r>
          </a:p>
          <a:p>
            <a:pPr lvl="1"/>
            <a:r>
              <a:rPr lang="nb-NO" dirty="0"/>
              <a:t>Skytestøy; monitorering pågår.</a:t>
            </a:r>
          </a:p>
          <a:p>
            <a:pPr lvl="1"/>
            <a:endParaRPr lang="nb-NO" dirty="0"/>
          </a:p>
          <a:p>
            <a:pPr marL="191995" lvl="1" indent="0">
              <a:buNone/>
            </a:pPr>
            <a:endParaRPr lang="nb-NO" dirty="0"/>
          </a:p>
          <a:p>
            <a:pPr marL="191995" lvl="1" indent="0">
              <a:buNone/>
            </a:pPr>
            <a:endParaRPr lang="nb-NO" dirty="0"/>
          </a:p>
          <a:p>
            <a:pPr marL="191995" lvl="1" indent="0">
              <a:buNone/>
            </a:pPr>
            <a:endParaRPr lang="nb-NO" dirty="0"/>
          </a:p>
          <a:p>
            <a:pPr marL="191995" lvl="1" indent="0">
              <a:buNone/>
            </a:pPr>
            <a:endParaRPr lang="nb-NO" dirty="0"/>
          </a:p>
          <a:p>
            <a:pPr lvl="1"/>
            <a:endParaRPr lang="nb-NO" dirty="0"/>
          </a:p>
          <a:p>
            <a:pPr marL="191995" lvl="1" indent="0">
              <a:buNone/>
            </a:pPr>
            <a:endParaRPr lang="nb-NO" dirty="0"/>
          </a:p>
          <a:p>
            <a:pPr marL="191995" lvl="1" indent="0">
              <a:buNone/>
            </a:pPr>
            <a:endParaRPr lang="nb-NO" dirty="0"/>
          </a:p>
        </p:txBody>
      </p:sp>
      <p:sp>
        <p:nvSpPr>
          <p:cNvPr id="4" name="Plassholder for bunntekst 3">
            <a:extLst>
              <a:ext uri="{FF2B5EF4-FFF2-40B4-BE49-F238E27FC236}">
                <a16:creationId xmlns:a16="http://schemas.microsoft.com/office/drawing/2014/main" id="{2299ACEE-244A-475A-AC8D-767EFF7E9D5F}"/>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E618A442-3345-4474-AC2A-7F8CFB47631C}"/>
              </a:ext>
            </a:extLst>
          </p:cNvPr>
          <p:cNvSpPr>
            <a:spLocks noGrp="1"/>
          </p:cNvSpPr>
          <p:nvPr>
            <p:ph type="sldNum" sz="quarter" idx="4"/>
          </p:nvPr>
        </p:nvSpPr>
        <p:spPr/>
        <p:txBody>
          <a:bodyPr/>
          <a:lstStyle/>
          <a:p>
            <a:r>
              <a:rPr lang="nb-NO" altLang="nb-NO"/>
              <a:t>Side </a:t>
            </a:r>
            <a:fld id="{F57D2C7E-FF28-3646-BDC8-24A1FA3E5E8D}" type="slidenum">
              <a:rPr lang="en-GB" smtClean="0"/>
              <a:pPr/>
              <a:t>24</a:t>
            </a:fld>
            <a:endParaRPr lang="en-GB" dirty="0"/>
          </a:p>
        </p:txBody>
      </p:sp>
      <p:sp>
        <p:nvSpPr>
          <p:cNvPr id="6" name="Plassholder for dato 5">
            <a:extLst>
              <a:ext uri="{FF2B5EF4-FFF2-40B4-BE49-F238E27FC236}">
                <a16:creationId xmlns:a16="http://schemas.microsoft.com/office/drawing/2014/main" id="{6D0B247F-AF80-44A7-99A2-096E6BBB3B2D}"/>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18081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A322FD-4F69-4560-B125-140441AA984C}"/>
              </a:ext>
            </a:extLst>
          </p:cNvPr>
          <p:cNvSpPr>
            <a:spLocks noGrp="1"/>
          </p:cNvSpPr>
          <p:nvPr>
            <p:ph type="title"/>
          </p:nvPr>
        </p:nvSpPr>
        <p:spPr>
          <a:xfrm>
            <a:off x="719314" y="1123952"/>
            <a:ext cx="10752343" cy="768349"/>
          </a:xfrm>
        </p:spPr>
        <p:txBody>
          <a:bodyPr/>
          <a:lstStyle/>
          <a:p>
            <a:r>
              <a:rPr lang="nb-NO" dirty="0"/>
              <a:t>Rapportering ytre miljø forts.</a:t>
            </a:r>
            <a:br>
              <a:rPr lang="nb-NO" dirty="0"/>
            </a:br>
            <a:endParaRPr lang="nb-NO" dirty="0"/>
          </a:p>
        </p:txBody>
      </p:sp>
      <p:sp>
        <p:nvSpPr>
          <p:cNvPr id="3" name="Plassholder for innhold 2">
            <a:extLst>
              <a:ext uri="{FF2B5EF4-FFF2-40B4-BE49-F238E27FC236}">
                <a16:creationId xmlns:a16="http://schemas.microsoft.com/office/drawing/2014/main" id="{88114511-D377-4122-8D5C-7F38D17F4A14}"/>
              </a:ext>
            </a:extLst>
          </p:cNvPr>
          <p:cNvSpPr>
            <a:spLocks noGrp="1"/>
          </p:cNvSpPr>
          <p:nvPr>
            <p:ph idx="1"/>
          </p:nvPr>
        </p:nvSpPr>
        <p:spPr/>
        <p:txBody>
          <a:bodyPr/>
          <a:lstStyle/>
          <a:p>
            <a:pPr lvl="1">
              <a:buFontTx/>
              <a:buChar char="-"/>
            </a:pPr>
            <a:r>
              <a:rPr lang="nb-NO" dirty="0"/>
              <a:t>Naboundersøkelse gjennomført i 2022. </a:t>
            </a:r>
          </a:p>
          <a:p>
            <a:pPr lvl="1">
              <a:buFontTx/>
              <a:buChar char="-"/>
            </a:pPr>
            <a:r>
              <a:rPr lang="nb-NO" dirty="0"/>
              <a:t>Avfallshåndtering – kildesortering.</a:t>
            </a:r>
          </a:p>
          <a:p>
            <a:pPr lvl="1">
              <a:buFontTx/>
              <a:buChar char="-"/>
            </a:pPr>
            <a:r>
              <a:rPr lang="nb-NO" dirty="0"/>
              <a:t>Ingen rapporterte hendelser i 2022 knyttet til ytre miljø.</a:t>
            </a:r>
          </a:p>
          <a:p>
            <a:pPr lvl="1">
              <a:buFontTx/>
              <a:buChar char="-"/>
            </a:pPr>
            <a:endParaRPr lang="nb-NO" dirty="0"/>
          </a:p>
          <a:p>
            <a:pPr marL="0" indent="0">
              <a:buNone/>
            </a:pPr>
            <a:r>
              <a:rPr lang="nb-NO" dirty="0"/>
              <a:t>Rapport oppdateres med evt. innspill til v100 og legges ut på politiet.no samt oversendes kommunene.</a:t>
            </a:r>
          </a:p>
          <a:p>
            <a:pPr marL="0" indent="0">
              <a:buNone/>
            </a:pPr>
            <a:r>
              <a:rPr lang="nb-NO" dirty="0"/>
              <a:t> </a:t>
            </a:r>
          </a:p>
        </p:txBody>
      </p:sp>
      <p:sp>
        <p:nvSpPr>
          <p:cNvPr id="4" name="Plassholder for bunntekst 3">
            <a:extLst>
              <a:ext uri="{FF2B5EF4-FFF2-40B4-BE49-F238E27FC236}">
                <a16:creationId xmlns:a16="http://schemas.microsoft.com/office/drawing/2014/main" id="{0E0C6B2B-C346-41BC-8287-3C8A99D8D334}"/>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3F8E3CDB-7191-43FD-9463-DBC95FB41450}"/>
              </a:ext>
            </a:extLst>
          </p:cNvPr>
          <p:cNvSpPr>
            <a:spLocks noGrp="1"/>
          </p:cNvSpPr>
          <p:nvPr>
            <p:ph type="sldNum" sz="quarter" idx="4"/>
          </p:nvPr>
        </p:nvSpPr>
        <p:spPr/>
        <p:txBody>
          <a:bodyPr/>
          <a:lstStyle/>
          <a:p>
            <a:r>
              <a:rPr lang="nb-NO" altLang="nb-NO"/>
              <a:t>Side </a:t>
            </a:r>
            <a:fld id="{F57D2C7E-FF28-3646-BDC8-24A1FA3E5E8D}" type="slidenum">
              <a:rPr lang="en-GB" smtClean="0"/>
              <a:pPr/>
              <a:t>25</a:t>
            </a:fld>
            <a:endParaRPr lang="en-GB" dirty="0"/>
          </a:p>
        </p:txBody>
      </p:sp>
      <p:sp>
        <p:nvSpPr>
          <p:cNvPr id="6" name="Plassholder for dato 5">
            <a:extLst>
              <a:ext uri="{FF2B5EF4-FFF2-40B4-BE49-F238E27FC236}">
                <a16:creationId xmlns:a16="http://schemas.microsoft.com/office/drawing/2014/main" id="{1955AE4D-0FE7-4887-82A2-B1EB5BDF0ECE}"/>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1313262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2EBAF6-4AA7-4DB9-8582-B0408EC725CC}"/>
              </a:ext>
            </a:extLst>
          </p:cNvPr>
          <p:cNvSpPr>
            <a:spLocks noGrp="1"/>
          </p:cNvSpPr>
          <p:nvPr>
            <p:ph type="title"/>
          </p:nvPr>
        </p:nvSpPr>
        <p:spPr/>
        <p:txBody>
          <a:bodyPr/>
          <a:lstStyle/>
          <a:p>
            <a:r>
              <a:rPr lang="nb-NO" dirty="0"/>
              <a:t>Rapportering ytre miljø fort. </a:t>
            </a:r>
          </a:p>
        </p:txBody>
      </p:sp>
      <p:sp>
        <p:nvSpPr>
          <p:cNvPr id="3" name="Plassholder for innhold 2">
            <a:extLst>
              <a:ext uri="{FF2B5EF4-FFF2-40B4-BE49-F238E27FC236}">
                <a16:creationId xmlns:a16="http://schemas.microsoft.com/office/drawing/2014/main" id="{3E75ED01-27F0-4025-81CA-28403A7C84EC}"/>
              </a:ext>
            </a:extLst>
          </p:cNvPr>
          <p:cNvSpPr>
            <a:spLocks noGrp="1"/>
          </p:cNvSpPr>
          <p:nvPr>
            <p:ph idx="1"/>
          </p:nvPr>
        </p:nvSpPr>
        <p:spPr/>
        <p:txBody>
          <a:bodyPr/>
          <a:lstStyle/>
          <a:p>
            <a:pPr marL="0" indent="0">
              <a:buNone/>
            </a:pPr>
            <a:r>
              <a:rPr lang="nb-NO" dirty="0"/>
              <a:t>Status for så langt 2023:</a:t>
            </a:r>
          </a:p>
          <a:p>
            <a:pPr lvl="1"/>
            <a:r>
              <a:rPr lang="nb-NO" dirty="0"/>
              <a:t>Det er ikke tatt vannprøver vår 2023 grunnet mangel på nedbør</a:t>
            </a:r>
          </a:p>
          <a:p>
            <a:pPr lvl="1"/>
            <a:r>
              <a:rPr lang="nb-NO" dirty="0"/>
              <a:t>Jordprøver planlegges å ta samtidig med vannprøver</a:t>
            </a:r>
          </a:p>
          <a:p>
            <a:pPr lvl="1"/>
            <a:r>
              <a:rPr lang="nb-NO" dirty="0"/>
              <a:t>Det er ikke rapportert hendelser knyttet til ytre så langt miljø i 2023</a:t>
            </a:r>
          </a:p>
        </p:txBody>
      </p:sp>
      <p:sp>
        <p:nvSpPr>
          <p:cNvPr id="4" name="Plassholder for bunntekst 3">
            <a:extLst>
              <a:ext uri="{FF2B5EF4-FFF2-40B4-BE49-F238E27FC236}">
                <a16:creationId xmlns:a16="http://schemas.microsoft.com/office/drawing/2014/main" id="{E4DF1D0D-4DCF-4915-B1C2-D80EF0CA1E54}"/>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32089E13-A8C0-47C1-8FE2-4B29E097E51B}"/>
              </a:ext>
            </a:extLst>
          </p:cNvPr>
          <p:cNvSpPr>
            <a:spLocks noGrp="1"/>
          </p:cNvSpPr>
          <p:nvPr>
            <p:ph type="sldNum" sz="quarter" idx="4"/>
          </p:nvPr>
        </p:nvSpPr>
        <p:spPr/>
        <p:txBody>
          <a:bodyPr/>
          <a:lstStyle/>
          <a:p>
            <a:r>
              <a:rPr lang="nb-NO" altLang="nb-NO"/>
              <a:t>Side </a:t>
            </a:r>
            <a:fld id="{F57D2C7E-FF28-3646-BDC8-24A1FA3E5E8D}" type="slidenum">
              <a:rPr lang="en-GB" smtClean="0"/>
              <a:pPr/>
              <a:t>26</a:t>
            </a:fld>
            <a:endParaRPr lang="en-GB" dirty="0"/>
          </a:p>
        </p:txBody>
      </p:sp>
      <p:sp>
        <p:nvSpPr>
          <p:cNvPr id="6" name="Plassholder for dato 5">
            <a:extLst>
              <a:ext uri="{FF2B5EF4-FFF2-40B4-BE49-F238E27FC236}">
                <a16:creationId xmlns:a16="http://schemas.microsoft.com/office/drawing/2014/main" id="{834F48C0-CF4C-4CE9-942F-CB9EE41D6238}"/>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333825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235725-8F48-4848-A3AF-F0FF24B66083}"/>
              </a:ext>
            </a:extLst>
          </p:cNvPr>
          <p:cNvSpPr>
            <a:spLocks noGrp="1"/>
          </p:cNvSpPr>
          <p:nvPr>
            <p:ph type="title"/>
          </p:nvPr>
        </p:nvSpPr>
        <p:spPr/>
        <p:txBody>
          <a:bodyPr/>
          <a:lstStyle/>
          <a:p>
            <a:r>
              <a:rPr lang="nb-NO" dirty="0"/>
              <a:t>5. Status fra kommunene</a:t>
            </a:r>
          </a:p>
        </p:txBody>
      </p:sp>
      <p:sp>
        <p:nvSpPr>
          <p:cNvPr id="3" name="Plassholder for bunntekst 2">
            <a:extLst>
              <a:ext uri="{FF2B5EF4-FFF2-40B4-BE49-F238E27FC236}">
                <a16:creationId xmlns:a16="http://schemas.microsoft.com/office/drawing/2014/main" id="{5AB1569A-1D67-49FC-A238-3EC4DB05446B}"/>
              </a:ext>
            </a:extLst>
          </p:cNvPr>
          <p:cNvSpPr>
            <a:spLocks noGrp="1"/>
          </p:cNvSpPr>
          <p:nvPr>
            <p:ph type="ftr" sz="quarter" idx="3"/>
          </p:nvPr>
        </p:nvSpPr>
        <p:spPr/>
        <p:txBody>
          <a:bodyPr/>
          <a:lstStyle/>
          <a:p>
            <a:endParaRPr lang="en-GB" dirty="0"/>
          </a:p>
        </p:txBody>
      </p:sp>
      <p:sp>
        <p:nvSpPr>
          <p:cNvPr id="4" name="Plassholder for lysbildenummer 3">
            <a:extLst>
              <a:ext uri="{FF2B5EF4-FFF2-40B4-BE49-F238E27FC236}">
                <a16:creationId xmlns:a16="http://schemas.microsoft.com/office/drawing/2014/main" id="{2CD29089-2E4A-4013-97A9-C0104C9027B9}"/>
              </a:ext>
            </a:extLst>
          </p:cNvPr>
          <p:cNvSpPr>
            <a:spLocks noGrp="1"/>
          </p:cNvSpPr>
          <p:nvPr>
            <p:ph type="sldNum" sz="quarter" idx="4"/>
          </p:nvPr>
        </p:nvSpPr>
        <p:spPr/>
        <p:txBody>
          <a:bodyPr/>
          <a:lstStyle/>
          <a:p>
            <a:r>
              <a:rPr lang="nb-NO" altLang="nb-NO"/>
              <a:t>Side </a:t>
            </a:r>
            <a:fld id="{F57D2C7E-FF28-3646-BDC8-24A1FA3E5E8D}" type="slidenum">
              <a:rPr lang="en-GB" smtClean="0"/>
              <a:pPr/>
              <a:t>27</a:t>
            </a:fld>
            <a:endParaRPr lang="en-GB" dirty="0"/>
          </a:p>
        </p:txBody>
      </p:sp>
      <p:sp>
        <p:nvSpPr>
          <p:cNvPr id="5" name="Plassholder for dato 4">
            <a:extLst>
              <a:ext uri="{FF2B5EF4-FFF2-40B4-BE49-F238E27FC236}">
                <a16:creationId xmlns:a16="http://schemas.microsoft.com/office/drawing/2014/main" id="{C9FBE470-CCE0-4421-A8F0-4D1C6A3904DA}"/>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2478438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E9160F-CC2B-4A66-90AF-84C79F47AEB0}"/>
              </a:ext>
            </a:extLst>
          </p:cNvPr>
          <p:cNvSpPr>
            <a:spLocks noGrp="1"/>
          </p:cNvSpPr>
          <p:nvPr>
            <p:ph type="title"/>
          </p:nvPr>
        </p:nvSpPr>
        <p:spPr>
          <a:xfrm>
            <a:off x="719666" y="1121995"/>
            <a:ext cx="10752343" cy="768349"/>
          </a:xfrm>
        </p:spPr>
        <p:txBody>
          <a:bodyPr/>
          <a:lstStyle/>
          <a:p>
            <a:r>
              <a:rPr lang="nb-NO" dirty="0"/>
              <a:t>6.  Eventuelt</a:t>
            </a:r>
          </a:p>
        </p:txBody>
      </p:sp>
      <p:sp>
        <p:nvSpPr>
          <p:cNvPr id="3" name="Plassholder for innhold 2">
            <a:extLst>
              <a:ext uri="{FF2B5EF4-FFF2-40B4-BE49-F238E27FC236}">
                <a16:creationId xmlns:a16="http://schemas.microsoft.com/office/drawing/2014/main" id="{DC72F6C5-73E3-4004-8103-A98E0F441CC6}"/>
              </a:ext>
            </a:extLst>
          </p:cNvPr>
          <p:cNvSpPr>
            <a:spLocks noGrp="1"/>
          </p:cNvSpPr>
          <p:nvPr>
            <p:ph idx="1"/>
          </p:nvPr>
        </p:nvSpPr>
        <p:spPr/>
        <p:txBody>
          <a:bodyPr/>
          <a:lstStyle/>
          <a:p>
            <a:r>
              <a:rPr lang="nb-NO" dirty="0"/>
              <a:t>Pågående dialog med Nordre Follo kommune om kvalitet på drikkevann som leveres til PNB</a:t>
            </a:r>
          </a:p>
        </p:txBody>
      </p:sp>
      <p:sp>
        <p:nvSpPr>
          <p:cNvPr id="4" name="Plassholder for bunntekst 3">
            <a:extLst>
              <a:ext uri="{FF2B5EF4-FFF2-40B4-BE49-F238E27FC236}">
                <a16:creationId xmlns:a16="http://schemas.microsoft.com/office/drawing/2014/main" id="{A2A7B620-F0F2-4CBA-9B68-E402490CBB1F}"/>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35B20C87-ADCC-4C18-A29D-6116B802D790}"/>
              </a:ext>
            </a:extLst>
          </p:cNvPr>
          <p:cNvSpPr>
            <a:spLocks noGrp="1"/>
          </p:cNvSpPr>
          <p:nvPr>
            <p:ph type="sldNum" sz="quarter" idx="4"/>
          </p:nvPr>
        </p:nvSpPr>
        <p:spPr/>
        <p:txBody>
          <a:bodyPr/>
          <a:lstStyle/>
          <a:p>
            <a:r>
              <a:rPr lang="nb-NO" altLang="nb-NO"/>
              <a:t>Side </a:t>
            </a:r>
            <a:fld id="{F57D2C7E-FF28-3646-BDC8-24A1FA3E5E8D}" type="slidenum">
              <a:rPr lang="en-GB" smtClean="0"/>
              <a:pPr/>
              <a:t>28</a:t>
            </a:fld>
            <a:endParaRPr lang="en-GB" dirty="0"/>
          </a:p>
        </p:txBody>
      </p:sp>
      <p:sp>
        <p:nvSpPr>
          <p:cNvPr id="6" name="Plassholder for dato 5">
            <a:extLst>
              <a:ext uri="{FF2B5EF4-FFF2-40B4-BE49-F238E27FC236}">
                <a16:creationId xmlns:a16="http://schemas.microsoft.com/office/drawing/2014/main" id="{98FA4CC1-625D-4AC5-8656-77D06ECD3B24}"/>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1255266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219DF7-FE18-4CCC-8BA7-BB224234F71E}"/>
              </a:ext>
            </a:extLst>
          </p:cNvPr>
          <p:cNvSpPr>
            <a:spLocks noGrp="1"/>
          </p:cNvSpPr>
          <p:nvPr>
            <p:ph type="title"/>
          </p:nvPr>
        </p:nvSpPr>
        <p:spPr/>
        <p:txBody>
          <a:bodyPr/>
          <a:lstStyle/>
          <a:p>
            <a:r>
              <a:rPr lang="nb-NO" dirty="0"/>
              <a:t>1. Velkommen</a:t>
            </a:r>
          </a:p>
        </p:txBody>
      </p:sp>
      <p:sp>
        <p:nvSpPr>
          <p:cNvPr id="3" name="Plassholder for innhold 2">
            <a:extLst>
              <a:ext uri="{FF2B5EF4-FFF2-40B4-BE49-F238E27FC236}">
                <a16:creationId xmlns:a16="http://schemas.microsoft.com/office/drawing/2014/main" id="{44770335-5BA0-4D36-BD9D-D36339CB6D3E}"/>
              </a:ext>
            </a:extLst>
          </p:cNvPr>
          <p:cNvSpPr>
            <a:spLocks noGrp="1"/>
          </p:cNvSpPr>
          <p:nvPr>
            <p:ph idx="1"/>
          </p:nvPr>
        </p:nvSpPr>
        <p:spPr/>
        <p:txBody>
          <a:bodyPr/>
          <a:lstStyle/>
          <a:p>
            <a:endParaRPr lang="nb-NO"/>
          </a:p>
        </p:txBody>
      </p:sp>
      <p:sp>
        <p:nvSpPr>
          <p:cNvPr id="4" name="Plassholder for bunntekst 3">
            <a:extLst>
              <a:ext uri="{FF2B5EF4-FFF2-40B4-BE49-F238E27FC236}">
                <a16:creationId xmlns:a16="http://schemas.microsoft.com/office/drawing/2014/main" id="{CB393D89-967F-4BBF-AB6E-74E7EFC76E66}"/>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27F6B5B2-3B7D-4796-BA55-120EEDC3F531}"/>
              </a:ext>
            </a:extLst>
          </p:cNvPr>
          <p:cNvSpPr>
            <a:spLocks noGrp="1"/>
          </p:cNvSpPr>
          <p:nvPr>
            <p:ph type="sldNum" sz="quarter" idx="4"/>
          </p:nvPr>
        </p:nvSpPr>
        <p:spPr/>
        <p:txBody>
          <a:bodyPr/>
          <a:lstStyle/>
          <a:p>
            <a:r>
              <a:rPr lang="nb-NO" altLang="nb-NO"/>
              <a:t>Side </a:t>
            </a:r>
            <a:fld id="{F57D2C7E-FF28-3646-BDC8-24A1FA3E5E8D}" type="slidenum">
              <a:rPr lang="en-GB" smtClean="0"/>
              <a:pPr/>
              <a:t>3</a:t>
            </a:fld>
            <a:endParaRPr lang="en-GB" dirty="0"/>
          </a:p>
        </p:txBody>
      </p:sp>
      <p:sp>
        <p:nvSpPr>
          <p:cNvPr id="6" name="Plassholder for dato 5">
            <a:extLst>
              <a:ext uri="{FF2B5EF4-FFF2-40B4-BE49-F238E27FC236}">
                <a16:creationId xmlns:a16="http://schemas.microsoft.com/office/drawing/2014/main" id="{B7E3EB02-604B-4635-BCC0-9B980F5E2EA9}"/>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2178410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C125F-F14F-4889-B43C-CD48397CD9D3}"/>
              </a:ext>
            </a:extLst>
          </p:cNvPr>
          <p:cNvSpPr>
            <a:spLocks noGrp="1"/>
          </p:cNvSpPr>
          <p:nvPr>
            <p:ph type="title"/>
          </p:nvPr>
        </p:nvSpPr>
        <p:spPr/>
        <p:txBody>
          <a:bodyPr/>
          <a:lstStyle/>
          <a:p>
            <a:r>
              <a:rPr lang="nb-NO" dirty="0"/>
              <a:t>2. Status for "Søknad om endrede konsesjonsvilkår for Helikopterlandingsplassen</a:t>
            </a:r>
          </a:p>
        </p:txBody>
      </p:sp>
      <p:sp>
        <p:nvSpPr>
          <p:cNvPr id="3" name="Plassholder for innhold 2">
            <a:extLst>
              <a:ext uri="{FF2B5EF4-FFF2-40B4-BE49-F238E27FC236}">
                <a16:creationId xmlns:a16="http://schemas.microsoft.com/office/drawing/2014/main" id="{4D09B885-DB52-4580-9AC5-CB7BB500AF42}"/>
              </a:ext>
            </a:extLst>
          </p:cNvPr>
          <p:cNvSpPr>
            <a:spLocks noGrp="1"/>
          </p:cNvSpPr>
          <p:nvPr>
            <p:ph idx="1"/>
          </p:nvPr>
        </p:nvSpPr>
        <p:spPr/>
        <p:txBody>
          <a:bodyPr/>
          <a:lstStyle/>
          <a:p>
            <a:endParaRPr lang="nb-NO"/>
          </a:p>
        </p:txBody>
      </p:sp>
      <p:sp>
        <p:nvSpPr>
          <p:cNvPr id="4" name="Plassholder for bunntekst 3">
            <a:extLst>
              <a:ext uri="{FF2B5EF4-FFF2-40B4-BE49-F238E27FC236}">
                <a16:creationId xmlns:a16="http://schemas.microsoft.com/office/drawing/2014/main" id="{6881FC52-A9BC-41AA-B0F6-A798FBA763B3}"/>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3EF6D6D7-4E2B-409B-A4DB-52E8DD0E0648}"/>
              </a:ext>
            </a:extLst>
          </p:cNvPr>
          <p:cNvSpPr>
            <a:spLocks noGrp="1"/>
          </p:cNvSpPr>
          <p:nvPr>
            <p:ph type="sldNum" sz="quarter" idx="4"/>
          </p:nvPr>
        </p:nvSpPr>
        <p:spPr/>
        <p:txBody>
          <a:bodyPr/>
          <a:lstStyle/>
          <a:p>
            <a:r>
              <a:rPr lang="nb-NO" altLang="nb-NO"/>
              <a:t>Side </a:t>
            </a:r>
            <a:fld id="{F57D2C7E-FF28-3646-BDC8-24A1FA3E5E8D}" type="slidenum">
              <a:rPr lang="en-GB" smtClean="0"/>
              <a:pPr/>
              <a:t>4</a:t>
            </a:fld>
            <a:endParaRPr lang="en-GB" dirty="0"/>
          </a:p>
        </p:txBody>
      </p:sp>
      <p:sp>
        <p:nvSpPr>
          <p:cNvPr id="6" name="Plassholder for dato 5">
            <a:extLst>
              <a:ext uri="{FF2B5EF4-FFF2-40B4-BE49-F238E27FC236}">
                <a16:creationId xmlns:a16="http://schemas.microsoft.com/office/drawing/2014/main" id="{6093BDE7-601D-4713-8CB0-97A0AF84A514}"/>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98047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09358B8-DA48-1158-0AF0-5955E03E5C28}"/>
              </a:ext>
            </a:extLst>
          </p:cNvPr>
          <p:cNvSpPr>
            <a:spLocks noGrp="1"/>
          </p:cNvSpPr>
          <p:nvPr>
            <p:ph type="title"/>
          </p:nvPr>
        </p:nvSpPr>
        <p:spPr>
          <a:xfrm>
            <a:off x="359328" y="921298"/>
            <a:ext cx="5183715" cy="529127"/>
          </a:xfrm>
        </p:spPr>
        <p:txBody>
          <a:bodyPr/>
          <a:lstStyle/>
          <a:p>
            <a:r>
              <a:rPr lang="nb-NO" dirty="0"/>
              <a:t>Flybevegelser 2021 - 2022</a:t>
            </a:r>
          </a:p>
        </p:txBody>
      </p:sp>
      <p:pic>
        <p:nvPicPr>
          <p:cNvPr id="18" name="Plassholder for innhold 17">
            <a:extLst>
              <a:ext uri="{FF2B5EF4-FFF2-40B4-BE49-F238E27FC236}">
                <a16:creationId xmlns:a16="http://schemas.microsoft.com/office/drawing/2014/main" id="{F70AF4CE-76D2-FBE0-CD54-4AEE09012878}"/>
              </a:ext>
            </a:extLst>
          </p:cNvPr>
          <p:cNvPicPr>
            <a:picLocks noGrp="1" noChangeAspect="1"/>
          </p:cNvPicPr>
          <p:nvPr>
            <p:ph idx="1"/>
          </p:nvPr>
        </p:nvPicPr>
        <p:blipFill>
          <a:blip r:embed="rId2"/>
          <a:stretch>
            <a:fillRect/>
          </a:stretch>
        </p:blipFill>
        <p:spPr>
          <a:xfrm>
            <a:off x="359327" y="1529191"/>
            <a:ext cx="5078581" cy="4914336"/>
          </a:xfrm>
        </p:spPr>
      </p:pic>
      <p:sp>
        <p:nvSpPr>
          <p:cNvPr id="6" name="Plassholder for lysbildenummer 5">
            <a:extLst>
              <a:ext uri="{FF2B5EF4-FFF2-40B4-BE49-F238E27FC236}">
                <a16:creationId xmlns:a16="http://schemas.microsoft.com/office/drawing/2014/main" id="{E50ACBE9-7EA5-B641-E97B-15EE718A180F}"/>
              </a:ext>
            </a:extLst>
          </p:cNvPr>
          <p:cNvSpPr>
            <a:spLocks noGrp="1"/>
          </p:cNvSpPr>
          <p:nvPr>
            <p:ph type="sldNum" sz="quarter" idx="4"/>
          </p:nvPr>
        </p:nvSpPr>
        <p:spPr/>
        <p:txBody>
          <a:bodyPr/>
          <a:lstStyle/>
          <a:p>
            <a:r>
              <a:rPr lang="nb-NO" altLang="nb-NO" dirty="0"/>
              <a:t>Side </a:t>
            </a:r>
            <a:fld id="{F57D2C7E-FF28-3646-BDC8-24A1FA3E5E8D}" type="slidenum">
              <a:rPr lang="en-GB" smtClean="0"/>
              <a:pPr/>
              <a:t>5</a:t>
            </a:fld>
            <a:endParaRPr lang="en-GB" dirty="0"/>
          </a:p>
        </p:txBody>
      </p:sp>
      <p:sp>
        <p:nvSpPr>
          <p:cNvPr id="7" name="Plassholder for dato 6">
            <a:extLst>
              <a:ext uri="{FF2B5EF4-FFF2-40B4-BE49-F238E27FC236}">
                <a16:creationId xmlns:a16="http://schemas.microsoft.com/office/drawing/2014/main" id="{A6506B84-DAF0-32EC-C06B-ADD0182FC854}"/>
              </a:ext>
            </a:extLst>
          </p:cNvPr>
          <p:cNvSpPr>
            <a:spLocks noGrp="1"/>
          </p:cNvSpPr>
          <p:nvPr>
            <p:ph type="dt" sz="half" idx="2"/>
          </p:nvPr>
        </p:nvSpPr>
        <p:spPr/>
        <p:txBody>
          <a:bodyPr/>
          <a:lstStyle/>
          <a:p>
            <a:fld id="{71CF5760-0137-4D42-83E3-B092B0912E30}" type="datetime1">
              <a:rPr lang="nb-NO" smtClean="0"/>
              <a:t>27.06.2023</a:t>
            </a:fld>
            <a:endParaRPr lang="en-GB" dirty="0"/>
          </a:p>
        </p:txBody>
      </p:sp>
      <p:sp>
        <p:nvSpPr>
          <p:cNvPr id="10" name="Plassholder for bunntekst 2">
            <a:extLst>
              <a:ext uri="{FF2B5EF4-FFF2-40B4-BE49-F238E27FC236}">
                <a16:creationId xmlns:a16="http://schemas.microsoft.com/office/drawing/2014/main" id="{C954E54D-04BA-669F-1972-BDD8FD8D98FD}"/>
              </a:ext>
            </a:extLst>
          </p:cNvPr>
          <p:cNvSpPr>
            <a:spLocks noGrp="1"/>
          </p:cNvSpPr>
          <p:nvPr>
            <p:ph type="ftr" sz="quarter" idx="3"/>
          </p:nvPr>
        </p:nvSpPr>
        <p:spPr/>
        <p:txBody>
          <a:bodyPr/>
          <a:lstStyle/>
          <a:p>
            <a:r>
              <a:rPr lang="en-GB" dirty="0" err="1"/>
              <a:t>Felles</a:t>
            </a:r>
            <a:r>
              <a:rPr lang="en-GB" dirty="0"/>
              <a:t> </a:t>
            </a:r>
            <a:r>
              <a:rPr lang="en-GB" dirty="0" err="1"/>
              <a:t>Enhet</a:t>
            </a:r>
            <a:r>
              <a:rPr lang="en-GB" dirty="0"/>
              <a:t> for </a:t>
            </a:r>
            <a:r>
              <a:rPr lang="en-GB" dirty="0" err="1"/>
              <a:t>Nasjonale</a:t>
            </a:r>
            <a:r>
              <a:rPr lang="en-GB" dirty="0"/>
              <a:t> </a:t>
            </a:r>
            <a:r>
              <a:rPr lang="en-GB" dirty="0" err="1"/>
              <a:t>Beredskapsressurser</a:t>
            </a:r>
            <a:endParaRPr lang="en-GB" dirty="0"/>
          </a:p>
        </p:txBody>
      </p:sp>
    </p:spTree>
    <p:extLst>
      <p:ext uri="{BB962C8B-B14F-4D97-AF65-F5344CB8AC3E}">
        <p14:creationId xmlns:p14="http://schemas.microsoft.com/office/powerpoint/2010/main" val="223380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C125F-F14F-4889-B43C-CD48397CD9D3}"/>
              </a:ext>
            </a:extLst>
          </p:cNvPr>
          <p:cNvSpPr>
            <a:spLocks noGrp="1"/>
          </p:cNvSpPr>
          <p:nvPr>
            <p:ph type="title"/>
          </p:nvPr>
        </p:nvSpPr>
        <p:spPr/>
        <p:txBody>
          <a:bodyPr/>
          <a:lstStyle/>
          <a:p>
            <a:r>
              <a:rPr lang="nb-NO" dirty="0"/>
              <a:t>2. Status for "Søknad om endrede konsesjonsvilkår for Helikopterlandingsplassen</a:t>
            </a:r>
          </a:p>
        </p:txBody>
      </p:sp>
      <p:sp>
        <p:nvSpPr>
          <p:cNvPr id="3" name="Plassholder for innhold 2">
            <a:extLst>
              <a:ext uri="{FF2B5EF4-FFF2-40B4-BE49-F238E27FC236}">
                <a16:creationId xmlns:a16="http://schemas.microsoft.com/office/drawing/2014/main" id="{4D09B885-DB52-4580-9AC5-CB7BB500AF42}"/>
              </a:ext>
            </a:extLst>
          </p:cNvPr>
          <p:cNvSpPr>
            <a:spLocks noGrp="1"/>
          </p:cNvSpPr>
          <p:nvPr>
            <p:ph idx="1"/>
          </p:nvPr>
        </p:nvSpPr>
        <p:spPr/>
        <p:txBody>
          <a:bodyPr/>
          <a:lstStyle/>
          <a:p>
            <a:r>
              <a:rPr lang="nb-NO" dirty="0"/>
              <a:t>"Nytt" </a:t>
            </a:r>
            <a:r>
              <a:rPr lang="nb-NO" dirty="0" err="1"/>
              <a:t>flymønster</a:t>
            </a:r>
            <a:endParaRPr lang="nb-NO" dirty="0"/>
          </a:p>
          <a:p>
            <a:r>
              <a:rPr lang="nb-NO" dirty="0"/>
              <a:t>Traseer</a:t>
            </a:r>
          </a:p>
          <a:p>
            <a:r>
              <a:rPr lang="nb-NO" dirty="0"/>
              <a:t>Søknad om 3200 bevegelser sendt Luftfartstilsynet</a:t>
            </a:r>
          </a:p>
          <a:p>
            <a:r>
              <a:rPr lang="nb-NO" dirty="0"/>
              <a:t>Høring og høringsinnspill</a:t>
            </a:r>
          </a:p>
          <a:p>
            <a:r>
              <a:rPr lang="nb-NO" dirty="0"/>
              <a:t>Mer informasjon til LT</a:t>
            </a:r>
          </a:p>
          <a:p>
            <a:endParaRPr lang="nb-NO"/>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6881FC52-A9BC-41AA-B0F6-A798FBA763B3}"/>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3EF6D6D7-4E2B-409B-A4DB-52E8DD0E0648}"/>
              </a:ext>
            </a:extLst>
          </p:cNvPr>
          <p:cNvSpPr>
            <a:spLocks noGrp="1"/>
          </p:cNvSpPr>
          <p:nvPr>
            <p:ph type="sldNum" sz="quarter" idx="4"/>
          </p:nvPr>
        </p:nvSpPr>
        <p:spPr/>
        <p:txBody>
          <a:bodyPr/>
          <a:lstStyle/>
          <a:p>
            <a:r>
              <a:rPr lang="nb-NO" altLang="nb-NO"/>
              <a:t>Side </a:t>
            </a:r>
            <a:fld id="{F57D2C7E-FF28-3646-BDC8-24A1FA3E5E8D}" type="slidenum">
              <a:rPr lang="en-GB" smtClean="0"/>
              <a:pPr/>
              <a:t>6</a:t>
            </a:fld>
            <a:endParaRPr lang="en-GB" dirty="0"/>
          </a:p>
        </p:txBody>
      </p:sp>
      <p:sp>
        <p:nvSpPr>
          <p:cNvPr id="6" name="Plassholder for dato 5">
            <a:extLst>
              <a:ext uri="{FF2B5EF4-FFF2-40B4-BE49-F238E27FC236}">
                <a16:creationId xmlns:a16="http://schemas.microsoft.com/office/drawing/2014/main" id="{6093BDE7-601D-4713-8CB0-97A0AF84A514}"/>
              </a:ext>
            </a:extLst>
          </p:cNvPr>
          <p:cNvSpPr>
            <a:spLocks noGrp="1"/>
          </p:cNvSpPr>
          <p:nvPr>
            <p:ph type="dt" sz="half" idx="2"/>
          </p:nvPr>
        </p:nvSpPr>
        <p:spPr/>
        <p:txBody>
          <a:bodyPr/>
          <a:lstStyle/>
          <a:p>
            <a:fld id="{71CF5760-0137-4D42-83E3-B092B0912E30}" type="datetime1">
              <a:rPr lang="nb-NO" smtClean="0"/>
              <a:t>27.06.2023</a:t>
            </a:fld>
            <a:endParaRPr lang="en-GB" dirty="0"/>
          </a:p>
        </p:txBody>
      </p:sp>
    </p:spTree>
    <p:extLst>
      <p:ext uri="{BB962C8B-B14F-4D97-AF65-F5344CB8AC3E}">
        <p14:creationId xmlns:p14="http://schemas.microsoft.com/office/powerpoint/2010/main" val="4191335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99DAA0CB-469B-4978-838E-8D81030B2C7E}"/>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7B8019FE-63F1-45D9-8601-1B14F949C3F1}"/>
              </a:ext>
            </a:extLst>
          </p:cNvPr>
          <p:cNvSpPr>
            <a:spLocks noGrp="1"/>
          </p:cNvSpPr>
          <p:nvPr>
            <p:ph type="sldNum" sz="quarter" idx="4"/>
          </p:nvPr>
        </p:nvSpPr>
        <p:spPr/>
        <p:txBody>
          <a:bodyPr/>
          <a:lstStyle/>
          <a:p>
            <a:r>
              <a:rPr lang="nb-NO" altLang="nb-NO"/>
              <a:t>Side </a:t>
            </a:r>
            <a:fld id="{F57D2C7E-FF28-3646-BDC8-24A1FA3E5E8D}" type="slidenum">
              <a:rPr lang="en-GB" smtClean="0"/>
              <a:pPr/>
              <a:t>7</a:t>
            </a:fld>
            <a:endParaRPr lang="en-GB" dirty="0"/>
          </a:p>
        </p:txBody>
      </p:sp>
      <p:sp>
        <p:nvSpPr>
          <p:cNvPr id="6" name="Plassholder for dato 5">
            <a:extLst>
              <a:ext uri="{FF2B5EF4-FFF2-40B4-BE49-F238E27FC236}">
                <a16:creationId xmlns:a16="http://schemas.microsoft.com/office/drawing/2014/main" id="{5220AB7C-9FFB-45C2-8E45-8DA9A77CD36D}"/>
              </a:ext>
            </a:extLst>
          </p:cNvPr>
          <p:cNvSpPr>
            <a:spLocks noGrp="1"/>
          </p:cNvSpPr>
          <p:nvPr>
            <p:ph type="dt" sz="half" idx="2"/>
          </p:nvPr>
        </p:nvSpPr>
        <p:spPr/>
        <p:txBody>
          <a:bodyPr/>
          <a:lstStyle/>
          <a:p>
            <a:fld id="{71CF5760-0137-4D42-83E3-B092B0912E30}" type="datetime1">
              <a:rPr lang="nb-NO" smtClean="0"/>
              <a:t>27.06.2023</a:t>
            </a:fld>
            <a:endParaRPr lang="en-GB" dirty="0"/>
          </a:p>
        </p:txBody>
      </p:sp>
      <p:pic>
        <p:nvPicPr>
          <p:cNvPr id="7" name="Bilde 6">
            <a:extLst>
              <a:ext uri="{FF2B5EF4-FFF2-40B4-BE49-F238E27FC236}">
                <a16:creationId xmlns:a16="http://schemas.microsoft.com/office/drawing/2014/main" id="{AE7C4622-39A2-49BE-AC6C-020FDB8BA795}"/>
              </a:ext>
            </a:extLst>
          </p:cNvPr>
          <p:cNvPicPr>
            <a:picLocks noChangeAspect="1"/>
          </p:cNvPicPr>
          <p:nvPr/>
        </p:nvPicPr>
        <p:blipFill>
          <a:blip r:embed="rId2"/>
          <a:stretch>
            <a:fillRect/>
          </a:stretch>
        </p:blipFill>
        <p:spPr>
          <a:xfrm>
            <a:off x="2221704" y="556573"/>
            <a:ext cx="7983768" cy="5947164"/>
          </a:xfrm>
          <a:prstGeom prst="rect">
            <a:avLst/>
          </a:prstGeom>
        </p:spPr>
      </p:pic>
    </p:spTree>
    <p:extLst>
      <p:ext uri="{BB962C8B-B14F-4D97-AF65-F5344CB8AC3E}">
        <p14:creationId xmlns:p14="http://schemas.microsoft.com/office/powerpoint/2010/main" val="316242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5EDCBAE2-C6E2-4EAF-B6E8-265B69AB638D}"/>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0632BDFB-1ACB-48E6-A495-F12DC1985B19}"/>
              </a:ext>
            </a:extLst>
          </p:cNvPr>
          <p:cNvSpPr>
            <a:spLocks noGrp="1"/>
          </p:cNvSpPr>
          <p:nvPr>
            <p:ph type="sldNum" sz="quarter" idx="4"/>
          </p:nvPr>
        </p:nvSpPr>
        <p:spPr/>
        <p:txBody>
          <a:bodyPr/>
          <a:lstStyle/>
          <a:p>
            <a:r>
              <a:rPr lang="nb-NO" altLang="nb-NO"/>
              <a:t>Side </a:t>
            </a:r>
            <a:fld id="{F57D2C7E-FF28-3646-BDC8-24A1FA3E5E8D}" type="slidenum">
              <a:rPr lang="en-GB" smtClean="0"/>
              <a:pPr/>
              <a:t>8</a:t>
            </a:fld>
            <a:endParaRPr lang="en-GB" dirty="0"/>
          </a:p>
        </p:txBody>
      </p:sp>
      <p:sp>
        <p:nvSpPr>
          <p:cNvPr id="6" name="Plassholder for dato 5">
            <a:extLst>
              <a:ext uri="{FF2B5EF4-FFF2-40B4-BE49-F238E27FC236}">
                <a16:creationId xmlns:a16="http://schemas.microsoft.com/office/drawing/2014/main" id="{31073064-8393-410F-B90E-FD0B64738843}"/>
              </a:ext>
            </a:extLst>
          </p:cNvPr>
          <p:cNvSpPr>
            <a:spLocks noGrp="1"/>
          </p:cNvSpPr>
          <p:nvPr>
            <p:ph type="dt" sz="half" idx="2"/>
          </p:nvPr>
        </p:nvSpPr>
        <p:spPr/>
        <p:txBody>
          <a:bodyPr/>
          <a:lstStyle/>
          <a:p>
            <a:fld id="{71CF5760-0137-4D42-83E3-B092B0912E30}" type="datetime1">
              <a:rPr lang="nb-NO" smtClean="0"/>
              <a:t>27.06.2023</a:t>
            </a:fld>
            <a:endParaRPr lang="en-GB" dirty="0"/>
          </a:p>
        </p:txBody>
      </p:sp>
      <p:pic>
        <p:nvPicPr>
          <p:cNvPr id="7" name="Bilde 6">
            <a:extLst>
              <a:ext uri="{FF2B5EF4-FFF2-40B4-BE49-F238E27FC236}">
                <a16:creationId xmlns:a16="http://schemas.microsoft.com/office/drawing/2014/main" id="{9A13B880-93D6-45F3-A426-76C67E824481}"/>
              </a:ext>
            </a:extLst>
          </p:cNvPr>
          <p:cNvPicPr>
            <a:picLocks noChangeAspect="1"/>
          </p:cNvPicPr>
          <p:nvPr/>
        </p:nvPicPr>
        <p:blipFill>
          <a:blip r:embed="rId2"/>
          <a:stretch>
            <a:fillRect/>
          </a:stretch>
        </p:blipFill>
        <p:spPr>
          <a:xfrm>
            <a:off x="2292226" y="797339"/>
            <a:ext cx="7740596" cy="5702877"/>
          </a:xfrm>
          <a:prstGeom prst="rect">
            <a:avLst/>
          </a:prstGeom>
        </p:spPr>
      </p:pic>
    </p:spTree>
    <p:extLst>
      <p:ext uri="{BB962C8B-B14F-4D97-AF65-F5344CB8AC3E}">
        <p14:creationId xmlns:p14="http://schemas.microsoft.com/office/powerpoint/2010/main" val="4196418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DC7EA438-00D3-4DDA-9496-F32C7CDB7FAB}"/>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5446AE55-960C-46CA-B05A-7965745C9D26}"/>
              </a:ext>
            </a:extLst>
          </p:cNvPr>
          <p:cNvSpPr>
            <a:spLocks noGrp="1"/>
          </p:cNvSpPr>
          <p:nvPr>
            <p:ph type="sldNum" sz="quarter" idx="4"/>
          </p:nvPr>
        </p:nvSpPr>
        <p:spPr/>
        <p:txBody>
          <a:bodyPr/>
          <a:lstStyle/>
          <a:p>
            <a:r>
              <a:rPr lang="nb-NO" altLang="nb-NO"/>
              <a:t>Side </a:t>
            </a:r>
            <a:fld id="{F57D2C7E-FF28-3646-BDC8-24A1FA3E5E8D}" type="slidenum">
              <a:rPr lang="en-GB" smtClean="0"/>
              <a:pPr/>
              <a:t>9</a:t>
            </a:fld>
            <a:endParaRPr lang="en-GB" dirty="0"/>
          </a:p>
        </p:txBody>
      </p:sp>
      <p:sp>
        <p:nvSpPr>
          <p:cNvPr id="6" name="Plassholder for dato 5">
            <a:extLst>
              <a:ext uri="{FF2B5EF4-FFF2-40B4-BE49-F238E27FC236}">
                <a16:creationId xmlns:a16="http://schemas.microsoft.com/office/drawing/2014/main" id="{B3D44359-D673-44C0-8DA7-3C9E4020AD63}"/>
              </a:ext>
            </a:extLst>
          </p:cNvPr>
          <p:cNvSpPr>
            <a:spLocks noGrp="1"/>
          </p:cNvSpPr>
          <p:nvPr>
            <p:ph type="dt" sz="half" idx="2"/>
          </p:nvPr>
        </p:nvSpPr>
        <p:spPr/>
        <p:txBody>
          <a:bodyPr/>
          <a:lstStyle/>
          <a:p>
            <a:fld id="{71CF5760-0137-4D42-83E3-B092B0912E30}" type="datetime1">
              <a:rPr lang="nb-NO" smtClean="0"/>
              <a:t>27.06.2023</a:t>
            </a:fld>
            <a:endParaRPr lang="en-GB" dirty="0"/>
          </a:p>
        </p:txBody>
      </p:sp>
      <p:pic>
        <p:nvPicPr>
          <p:cNvPr id="7" name="Bilde 6">
            <a:extLst>
              <a:ext uri="{FF2B5EF4-FFF2-40B4-BE49-F238E27FC236}">
                <a16:creationId xmlns:a16="http://schemas.microsoft.com/office/drawing/2014/main" id="{F7BA76AA-6699-4374-9E84-2197DCEBA87A}"/>
              </a:ext>
            </a:extLst>
          </p:cNvPr>
          <p:cNvPicPr>
            <a:picLocks noChangeAspect="1"/>
          </p:cNvPicPr>
          <p:nvPr/>
        </p:nvPicPr>
        <p:blipFill>
          <a:blip r:embed="rId2"/>
          <a:stretch>
            <a:fillRect/>
          </a:stretch>
        </p:blipFill>
        <p:spPr>
          <a:xfrm>
            <a:off x="3751438" y="205251"/>
            <a:ext cx="4351994" cy="6279306"/>
          </a:xfrm>
          <a:prstGeom prst="rect">
            <a:avLst/>
          </a:prstGeom>
        </p:spPr>
      </p:pic>
    </p:spTree>
    <p:extLst>
      <p:ext uri="{BB962C8B-B14F-4D97-AF65-F5344CB8AC3E}">
        <p14:creationId xmlns:p14="http://schemas.microsoft.com/office/powerpoint/2010/main" val="340558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Mal_Politidirektoratet_norsk">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_Politidirektorate_norsk.potx" id="{0AC7F8DF-657F-47B2-AFDC-581053A04099}" vid="{DCA32CA7-E2CF-4EE4-84BF-0430522524D4}"/>
    </a:ext>
  </a:extLst>
</a:theme>
</file>

<file path=ppt/theme/theme2.xml><?xml version="1.0" encoding="utf-8"?>
<a:theme xmlns:a="http://schemas.openxmlformats.org/drawingml/2006/main" name="Mal_Politiets fellestjenester_norsk">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_Politietsfellestjenester_nork.potx" id="{DD4D4D7A-1C18-44D9-ABFD-DECF692AD25E}" vid="{5AD6A357-BF7E-4DBC-A486-E247704E06BE}"/>
    </a:ext>
  </a:extLst>
</a:theme>
</file>

<file path=ppt/theme/theme3.xml><?xml version="1.0" encoding="utf-8"?>
<a:theme xmlns:a="http://schemas.openxmlformats.org/drawingml/2006/main" name="1_Mal_Politidirektoratet_norsk">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_Politidirektorate_norsk.potx" id="{0AC7F8DF-657F-47B2-AFDC-581053A04099}" vid="{DCA32CA7-E2CF-4EE4-84BF-0430522524D4}"/>
    </a:ext>
  </a:extLst>
</a:theme>
</file>

<file path=ppt/theme/theme4.xml><?xml version="1.0" encoding="utf-8"?>
<a:theme xmlns:a="http://schemas.openxmlformats.org/drawingml/2006/main" name="2_Mal_Politidirektoratet_norsk">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_Politidirektorate_norsk.potx" id="{0AC7F8DF-657F-47B2-AFDC-581053A04099}" vid="{DCA32CA7-E2CF-4EE4-84BF-0430522524D4}"/>
    </a:ext>
  </a:extLst>
</a:theme>
</file>

<file path=ppt/theme/theme5.xml><?xml version="1.0" encoding="utf-8"?>
<a:theme xmlns:a="http://schemas.openxmlformats.org/drawingml/2006/main" name="3_Mal_Politidirektoratet_norsk">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_Politidirektorate_norsk.potx" id="{0AC7F8DF-657F-47B2-AFDC-581053A04099}" vid="{DCA32CA7-E2CF-4EE4-84BF-0430522524D4}"/>
    </a:ext>
  </a:extLst>
</a:theme>
</file>

<file path=ppt/theme/theme6.xml><?xml version="1.0" encoding="utf-8"?>
<a:theme xmlns:a="http://schemas.openxmlformats.org/drawingml/2006/main" name="Egendefinert utforming">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Politets skrif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a:solidFill>
              <a:schemeClr val="tx1"/>
            </a:solidFill>
            <a:latin typeface="+mn-lt"/>
          </a:defRPr>
        </a:defPPr>
      </a:lstStyle>
    </a:txDef>
  </a:objectDefaults>
  <a:extraClrSchemeLst/>
  <a:extLst>
    <a:ext uri="{05A4C25C-085E-4340-85A3-A5531E510DB2}">
      <thm15:themeFamily xmlns:thm15="http://schemas.microsoft.com/office/thememl/2012/main" name="Mal_Nasj_presentasjon" id="{1B941393-26E7-4AC7-88F1-3E0FDA6118BC}" vid="{0B0923E8-29D6-4E99-BD57-F34A1F177836}"/>
    </a:ext>
  </a:extLst>
</a:theme>
</file>

<file path=ppt/theme/theme7.xml><?xml version="1.0" encoding="utf-8"?>
<a:theme xmlns:a="http://schemas.openxmlformats.org/drawingml/2006/main" name="1_Egendefinert utforming">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Politets skrif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a:solidFill>
              <a:schemeClr val="tx1"/>
            </a:solidFill>
            <a:latin typeface="+mn-lt"/>
          </a:defRPr>
        </a:defPPr>
      </a:lstStyle>
    </a:txDef>
  </a:objectDefaults>
  <a:extraClrSchemeLst/>
  <a:extLst>
    <a:ext uri="{05A4C25C-085E-4340-85A3-A5531E510DB2}">
      <thm15:themeFamily xmlns:thm15="http://schemas.microsoft.com/office/thememl/2012/main" name="Mal_201_presentasjon" id="{6E8D4B1C-D5FA-4587-931B-B4DEA04C5018}" vid="{890D4882-1C69-41F6-9BF6-99915FCE5CF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eb57cdd-96f3-454a-bbce-c03f2d727434">PNB0-16477982-1261</_dlc_DocId>
    <_dlc_DocIdUrl xmlns="deb57cdd-96f3-454a-bbce-c03f2d727434">
      <Url>https://metiero365.sharepoint.com/sites/Met_312/ProjectRoom/_layouts/15/DocIdRedir.aspx?ID=PNB0-16477982-1261</Url>
      <Description>PNB0-16477982-1261</Description>
    </_dlc_DocIdUrl>
    <metSharedResponsible xmlns="deb57cdd-96f3-454a-bbce-c03f2d727434">
      <UserInfo>
        <DisplayName/>
        <AccountId xsi:nil="true"/>
        <AccountType/>
      </UserInfo>
    </metSharedResponsible>
    <customReceivedFrom xmlns="deb57cdd-96f3-454a-bbce-c03f2d727434" xsi:nil="true"/>
    <metShared xmlns="deb57cdd-96f3-454a-bbce-c03f2d727434" xsi:nil="true"/>
    <customContractNo xmlns="deb57cdd-96f3-454a-bbce-c03f2d727434">Annet</customContractNo>
    <Status xmlns="ace80f9c-23fb-4703-b485-1e0f97bec6e0">Under arbeid</Status>
    <a62d7ddff1864298aabf454b66bb1dd8 xmlns="deb57cdd-96f3-454a-bbce-c03f2d727434">
      <Terms xmlns="http://schemas.microsoft.com/office/infopath/2007/PartnerControls"/>
    </a62d7ddff1864298aabf454b66bb1dd8>
    <customOrderNo xmlns="deb57cdd-96f3-454a-bbce-c03f2d727434" xsi:nil="true"/>
    <metElementMulti xmlns="309b11c7-581c-451e-b1b1-dc687aaa12a9"/>
    <customFag xmlns="deb57cdd-96f3-454a-bbce-c03f2d727434" xsi:nil="true"/>
    <metSharedVersion xmlns="deb57cdd-96f3-454a-bbce-c03f2d727434" xsi:nil="true"/>
    <d571a4bbbe6a4e64a31d4cf3bb0a2cdd xmlns="ACE80F9C-23FB-4703-B485-1E0F97BEC6E0">
      <Terms xmlns="http://schemas.microsoft.com/office/infopath/2007/PartnerControls"/>
    </d571a4bbbe6a4e64a31d4cf3bb0a2cdd>
    <customDoctype xmlns="deb57cdd-96f3-454a-bbce-c03f2d727434">PR-Presentasjon</customDoctype>
    <customWBSCompletion xmlns="deb57cdd-96f3-454a-bbce-c03f2d727434" xsi:nil="true"/>
    <customDocOwner xmlns="deb57cdd-96f3-454a-bbce-c03f2d727434">
      <UserInfo>
        <DisplayName>Merethe Kristin Woldseth</DisplayName>
        <AccountId>17</AccountId>
        <AccountType/>
      </UserInfo>
    </customDocOwner>
    <custom_orderNr xmlns="deb57cdd-96f3-454a-bbce-c03f2d727434" xsi:nil="true"/>
    <customHelpTxt xmlns="deb57cdd-96f3-454a-bbce-c03f2d727434" xsi:nil="true"/>
    <TaxCatchAll xmlns="deb57cdd-96f3-454a-bbce-c03f2d727434"/>
    <customWBSPreProj xmlns="deb57cdd-96f3-454a-bbce-c03f2d727434">Ibrukstagelse</customWBSPreProj>
    <metCopyToProjectRoom xmlns="309b11c7-581c-451e-b1b1-dc687aaa12a9">true</metCopyToProjectRoom>
    <metPhaseArchiving xmlns="309b11c7-581c-451e-b1b1-dc687aaa12a9">true</metPhaseArchiving>
    <KunPL xmlns="ace80f9c-23fb-4703-b485-1e0f97bec6e0">false</KunPL>
    <ID_x0020_styringsdokument_x002c__x0020_ref_x002e__x0020_liste xmlns="ace80f9c-23fb-4703-b485-1e0f97bec6e0" xsi:nil="true"/>
    <_ip_UnifiedCompliancePolicyUIAction xmlns="http://schemas.microsoft.com/sharepoint/v3" xsi:nil="true"/>
    <_ip_UnifiedCompliancePolicyProperties xmlns="http://schemas.microsoft.com/sharepoint/v3" xsi:nil="true"/>
    <Dok_x002e_dato xmlns="54b35cd0-e0a6-44e9-a0b8-cd293385a7d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Project Documents Content Type" ma:contentTypeID="0x010100DA890E7745E04925A49E192ADEACC5A90060867A2A74ECAA418FB2B76F29B52148" ma:contentTypeVersion="60" ma:contentTypeDescription="Create a new document." ma:contentTypeScope="" ma:versionID="71f5c1832457ba9bff0db3f6678b8b23">
  <xsd:schema xmlns:xsd="http://www.w3.org/2001/XMLSchema" xmlns:xs="http://www.w3.org/2001/XMLSchema" xmlns:p="http://schemas.microsoft.com/office/2006/metadata/properties" xmlns:ns1="http://schemas.microsoft.com/sharepoint/v3" xmlns:ns2="deb57cdd-96f3-454a-bbce-c03f2d727434" xmlns:ns3="54b35cd0-e0a6-44e9-a0b8-cd293385a7d1" xmlns:ns4="ace80f9c-23fb-4703-b485-1e0f97bec6e0" xmlns:ns5="309b11c7-581c-451e-b1b1-dc687aaa12a9" xmlns:ns6="ACE80F9C-23FB-4703-B485-1E0F97BEC6E0" xmlns:ns7="23226548-58db-48f0-ba11-389fdfef1385" targetNamespace="http://schemas.microsoft.com/office/2006/metadata/properties" ma:root="true" ma:fieldsID="619b82ec1f879a0953ee57d973981370" ns1:_="" ns2:_="" ns3:_="" ns4:_="" ns5:_="" ns6:_="" ns7:_="">
    <xsd:import namespace="http://schemas.microsoft.com/sharepoint/v3"/>
    <xsd:import namespace="deb57cdd-96f3-454a-bbce-c03f2d727434"/>
    <xsd:import namespace="54b35cd0-e0a6-44e9-a0b8-cd293385a7d1"/>
    <xsd:import namespace="ace80f9c-23fb-4703-b485-1e0f97bec6e0"/>
    <xsd:import namespace="309b11c7-581c-451e-b1b1-dc687aaa12a9"/>
    <xsd:import namespace="ACE80F9C-23FB-4703-B485-1E0F97BEC6E0"/>
    <xsd:import namespace="23226548-58db-48f0-ba11-389fdfef1385"/>
    <xsd:element name="properties">
      <xsd:complexType>
        <xsd:sequence>
          <xsd:element name="documentManagement">
            <xsd:complexType>
              <xsd:all>
                <xsd:element ref="ns2:customDoctype"/>
                <xsd:element ref="ns2:customContractNo" minOccurs="0"/>
                <xsd:element ref="ns2:customWBSPreProj" minOccurs="0"/>
                <xsd:element ref="ns3:Dok_x002e_dato" minOccurs="0"/>
                <xsd:element ref="ns2:customWBSCompletion" minOccurs="0"/>
                <xsd:element ref="ns2:customFag" minOccurs="0"/>
                <xsd:element ref="ns4:Status"/>
                <xsd:element ref="ns2:customDocOwner"/>
                <xsd:element ref="ns2:customHelpTxt" minOccurs="0"/>
                <xsd:element ref="ns2:customReceivedFrom" minOccurs="0"/>
                <xsd:element ref="ns5:metElementMulti" minOccurs="0"/>
                <xsd:element ref="ns5:metPhaseArchiving"/>
                <xsd:element ref="ns5:metCopyToProjectRoom"/>
                <xsd:element ref="ns4:metDocumentNumber" minOccurs="0"/>
                <xsd:element ref="ns4:metGenerateDocumentNumber" minOccurs="0"/>
                <xsd:element ref="ns4:KunPL" minOccurs="0"/>
                <xsd:element ref="ns4:ID_x0020_styringsdokument_x002c__x0020_ref_x002e__x0020_liste" minOccurs="0"/>
                <xsd:element ref="ns1:_ip_UnifiedCompliancePolicyProperties" minOccurs="0"/>
                <xsd:element ref="ns6:metElementId" minOccurs="0"/>
                <xsd:element ref="ns6:d571a4bbbe6a4e64a31d4cf3bb0a2cdd" minOccurs="0"/>
                <xsd:element ref="ns2:TaxCatchAll" minOccurs="0"/>
                <xsd:element ref="ns5:SharedWithUsers" minOccurs="0"/>
                <xsd:element ref="ns4:metTemplateVersion" minOccurs="0"/>
                <xsd:element ref="ns2:a62d7ddff1864298aabf454b66bb1dd8" minOccurs="0"/>
                <xsd:element ref="ns2:_dlc_DocId" minOccurs="0"/>
                <xsd:element ref="ns2:_dlc_DocIdPersistId" minOccurs="0"/>
                <xsd:element ref="ns7:SharedWithDetails" minOccurs="0"/>
                <xsd:element ref="ns2:_dlc_DocIdUrl" minOccurs="0"/>
                <xsd:element ref="ns2:metSharedResponsible" minOccurs="0"/>
                <xsd:element ref="ns2:customOrderNo" minOccurs="0"/>
                <xsd:element ref="ns7:LastSharedByUser" minOccurs="0"/>
                <xsd:element ref="ns7:LastSharedByTime" minOccurs="0"/>
                <xsd:element ref="ns2:custom_orderNr" minOccurs="0"/>
                <xsd:element ref="ns2:metShared" minOccurs="0"/>
                <xsd:element ref="ns2:metSharedVersion" minOccurs="0"/>
                <xsd:element ref="ns1:_ip_UnifiedCompliancePolicyUIAction" minOccurs="0"/>
                <xsd:element ref="ns4:MediaServiceMetadata" minOccurs="0"/>
                <xsd:element ref="ns4: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description="" ma:hidden="true" ma:internalName="_ip_UnifiedCompliancePolicyProperties">
      <xsd:simpleType>
        <xsd:restriction base="dms:Note"/>
      </xsd:simpleType>
    </xsd:element>
    <xsd:element name="_ip_UnifiedCompliancePolicyUIAction" ma:index="4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b57cdd-96f3-454a-bbce-c03f2d727434" elementFormDefault="qualified">
    <xsd:import namespace="http://schemas.microsoft.com/office/2006/documentManagement/types"/>
    <xsd:import namespace="http://schemas.microsoft.com/office/infopath/2007/PartnerControls"/>
    <xsd:element name="customDoctype" ma:index="2" ma:displayName="Dokumenttype" ma:format="Dropdown" ma:internalName="customDoctype">
      <xsd:simpleType>
        <xsd:restriction base="dms:Choice">
          <xsd:enumeration value="AD-Administrative dokumenter"/>
          <xsd:enumeration value="BD-Beslutningsdokument"/>
          <xsd:enumeration value="BE-Beregning"/>
          <xsd:enumeration value="BI-Bilder"/>
          <xsd:enumeration value="BS-Bestilling"/>
          <xsd:enumeration value="EA-HMS-/ SHA- / KS- program, -planer, -analyser,- rapporter"/>
          <xsd:enumeration value="EF-Endringsforslag"/>
          <xsd:enumeration value="FA-Faktura"/>
          <xsd:enumeration value="FB-Funksjonsbeskrivelser"/>
          <xsd:enumeration value="FO-Forespørsel"/>
          <xsd:enumeration value="HU-Høringsuttalelser"/>
          <xsd:enumeration value="IN-Innstillinger"/>
          <xsd:enumeration value="KB-Kostnadsberegninger"/>
          <xsd:enumeration value="KO-Kontrakt"/>
          <xsd:enumeration value="KR-Korrespondanse"/>
          <xsd:enumeration value="LI-Lister, registre, indekser"/>
          <xsd:enumeration value="MA-Manualer, tekniske beskrivelser"/>
          <xsd:enumeration value="ML-Maler"/>
          <xsd:enumeration value="MR-Månedsrapport"/>
          <xsd:enumeration value="NO-Notat"/>
          <xsd:enumeration value="OF-Offentlig godkjenning"/>
          <xsd:enumeration value="OR-CV og organisasjon"/>
          <xsd:enumeration value="PL-Plan"/>
          <xsd:enumeration value="PR-Presentasjon"/>
          <xsd:enumeration value="RA-Rapport"/>
          <xsd:enumeration value="RE-Referat"/>
          <xsd:enumeration value="RU-Rutiner og prosedyrer"/>
          <xsd:enumeration value="RV-Regelverk og standarder"/>
          <xsd:enumeration value="SD-Styringsdokument"/>
          <xsd:enumeration value="SG-Styringsgrupperapport"/>
          <xsd:enumeration value="SK-Skjema"/>
          <xsd:enumeration value="SJ-Sjekklister"/>
          <xsd:enumeration value="SP-Spesifikasjon"/>
          <xsd:enumeration value="ST-Strategi"/>
          <xsd:enumeration value="TE-Tegning"/>
          <xsd:enumeration value="TI-Tilbud"/>
          <xsd:enumeration value="VE-Vedlegg"/>
        </xsd:restriction>
      </xsd:simpleType>
    </xsd:element>
    <xsd:element name="customContractNo" ma:index="3" nillable="true" ma:displayName="Kontraktsnr" ma:format="Dropdown" ma:internalName="customContractNo">
      <xsd:simpleType>
        <xsd:restriction base="dms:Choice">
          <xsd:enumeration value="Annet"/>
          <xsd:enumeration value="K200-Skanska"/>
          <xsd:enumeration value="K800-Metier"/>
          <xsd:enumeration value="K801-PG"/>
          <xsd:enumeration value="K802-Asplan Viak"/>
          <xsd:enumeration value="K803-Aas-Jakobsen AS"/>
          <xsd:enumeration value="K804-"/>
          <xsd:enumeration value="K805-"/>
          <xsd:enumeration value="K806-Dag Rieber"/>
          <xsd:enumeration value="K807-GCCD"/>
          <xsd:enumeration value="K811-Avinor"/>
          <xsd:enumeration value="K820-ÅF Advansia"/>
          <xsd:enumeration value="Oppegård kommune"/>
          <xsd:enumeration value="Ski Kommune"/>
          <xsd:enumeration value="PIT1"/>
          <xsd:enumeration value="DSB1"/>
        </xsd:restriction>
      </xsd:simpleType>
    </xsd:element>
    <xsd:element name="customWBSPreProj" ma:index="4" nillable="true" ma:displayName="Hovedprosesser" ma:format="Dropdown" ma:internalName="customWBSPreProj">
      <xsd:simpleType>
        <xsd:restriction base="dms:Choice">
          <xsd:enumeration value="Brukerutstyr/løst inventar"/>
          <xsd:enumeration value="Bygningsvern og antikvarisk dokumentasjon"/>
          <xsd:enumeration value="Dokumentstyring"/>
          <xsd:enumeration value="Eierstyring"/>
          <xsd:enumeration value="Endringstyring"/>
          <xsd:enumeration value="FDV"/>
          <xsd:enumeration value="Fremdrifts-/produksjonsplanlegging"/>
          <xsd:enumeration value="Følgeforskning/evaluering"/>
          <xsd:enumeration value="Ibrukstagelse"/>
          <xsd:enumeration value="IKT"/>
          <xsd:enumeration value="Innkjøp/A-krim"/>
          <xsd:enumeration value="Kommunikasjon/Myndighetskontakt"/>
          <xsd:enumeration value="Kompenserende tiltak"/>
          <xsd:enumeration value="Kontraktsbilag (K200)"/>
          <xsd:enumeration value="Kostnadsestimering"/>
          <xsd:enumeration value="Kunst prosjektet"/>
          <xsd:enumeration value="MOP Drift"/>
          <xsd:enumeration value="Offentlig saksbehandling"/>
          <xsd:enumeration value="Prosjektadministrasjon"/>
          <xsd:enumeration value="Prosjektering (K200)"/>
          <xsd:enumeration value="Prosjektstyring"/>
          <xsd:enumeration value="Riggplan (K200)"/>
          <xsd:enumeration value="SHA/Ytre miljø"/>
          <xsd:enumeration value="Sikkerhet"/>
          <xsd:enumeration value="Systematisk ferdigstillelse"/>
          <xsd:enumeration value="Tomteerverv"/>
          <xsd:enumeration value="Usikkerhetsstyring"/>
        </xsd:restriction>
      </xsd:simpleType>
    </xsd:element>
    <xsd:element name="customWBSCompletion" ma:index="6" nillable="true" ma:displayName="Område (PNS Fase 2)" ma:description="Nivå 3 i PNS for gjennomføring" ma:format="Dropdown" ma:internalName="customWBSCompletion">
      <xsd:simpleType>
        <xsd:restriction base="dms:Choice">
          <xsd:enumeration value="000 Generell"/>
          <xsd:enumeration value="100 Helikopterbase"/>
          <xsd:enumeration value="200 Hovedbygg"/>
          <xsd:enumeration value="300 Treningsanlegg"/>
          <xsd:enumeration value="400 Andre bygg/ installasjoner"/>
          <xsd:enumeration value="500 Utendørs/ infrastruktur/ grunnarbeid"/>
          <xsd:enumeration value="600 Brukerutstyr"/>
          <xsd:enumeration value="700 Rigg / drift"/>
          <xsd:enumeration value="800 Prosjektering"/>
          <xsd:enumeration value="900 Fastprisbeløp"/>
        </xsd:restriction>
      </xsd:simpleType>
    </xsd:element>
    <xsd:element name="customFag" ma:index="7" nillable="true" ma:displayName="Fag" ma:format="Dropdown" ma:internalName="customFag">
      <xsd:simpleType>
        <xsd:restriction base="dms:Choice">
          <xsd:enumeration value="A - Arkitekt"/>
          <xsd:enumeration value="B - Byggeteknikk"/>
          <xsd:enumeration value="C - Akustikk"/>
          <xsd:enumeration value="E - Elektro"/>
          <xsd:enumeration value="F - Brann"/>
          <xsd:enumeration value="G - Geoteknikk og grunnarbeider"/>
          <xsd:enumeration value="H - Heis"/>
          <xsd:enumeration value="I - IKT"/>
          <xsd:enumeration value="K - Andre konsulenter"/>
          <xsd:enumeration value="L - Landskapsarkitekt"/>
          <xsd:enumeration value="M - Maskin"/>
          <xsd:enumeration value="O - Oppmåling"/>
          <xsd:enumeration value="P - Prosjektledelse"/>
          <xsd:enumeration value="R - Reguleringsplanlegger"/>
          <xsd:enumeration value="S - Storkjøkken"/>
          <xsd:enumeration value="T - Automatisering"/>
          <xsd:enumeration value="V - Varme, ventilasjon og sanitær"/>
          <xsd:enumeration value="W - Vei og trafikk"/>
          <xsd:enumeration value="Z - Teknisk infrastruktur (VA, drenering, teknisk anlegg)"/>
        </xsd:restriction>
      </xsd:simpleType>
    </xsd:element>
    <xsd:element name="customDocOwner" ma:index="10" ma:displayName="Opprettet av/Ansvarlig:" ma:list="UserInfo" ma:SearchPeopleOnly="false" ma:SharePointGroup="0" ma:internalName="customDoc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ustomHelpTxt" ma:index="11" nillable="true" ma:displayName="Kommentar" ma:internalName="customHelpTxt">
      <xsd:simpleType>
        <xsd:restriction base="dms:Text">
          <xsd:maxLength value="255"/>
        </xsd:restriction>
      </xsd:simpleType>
    </xsd:element>
    <xsd:element name="customReceivedFrom" ma:index="12" nillable="true" ma:displayName="Mottatt fra" ma:description="Skriv inn hvem du har mottatte dokumentet fra" ma:internalName="customReceivedFrom">
      <xsd:simpleType>
        <xsd:restriction base="dms:Text">
          <xsd:maxLength value="255"/>
        </xsd:restriction>
      </xsd:simpleType>
    </xsd:element>
    <xsd:element name="TaxCatchAll" ma:index="25" nillable="true" ma:displayName="Taxonomy Catch All Column" ma:hidden="true" ma:list="{d67ad842-5053-4db0-bf44-258c2862c10d}" ma:internalName="TaxCatchAll" ma:showField="CatchAllData" ma:web="deb57cdd-96f3-454a-bbce-c03f2d727434">
      <xsd:complexType>
        <xsd:complexContent>
          <xsd:extension base="dms:MultiChoiceLookup">
            <xsd:sequence>
              <xsd:element name="Value" type="dms:Lookup" maxOccurs="unbounded" minOccurs="0" nillable="true"/>
            </xsd:sequence>
          </xsd:extension>
        </xsd:complexContent>
      </xsd:complexType>
    </xsd:element>
    <xsd:element name="a62d7ddff1864298aabf454b66bb1dd8" ma:index="28" nillable="true" ma:taxonomy="true" ma:internalName="a62d7ddff1864298aabf454b66bb1dd8" ma:taxonomyFieldName="customDicipline" ma:displayName="Bygningsdel" ma:default="" ma:fieldId="{a62d7ddf-f186-4298-aabf-454b66bb1dd8}" ma:sspId="808a4f3b-49d8-4bfc-973b-b04a2fc7bb07" ma:termSetId="8ebdd846-5b34-4a50-a85f-f8ccc91e598b" ma:anchorId="00000000-0000-0000-0000-000000000000" ma:open="false" ma:isKeyword="false">
      <xsd:complexType>
        <xsd:sequence>
          <xsd:element ref="pc:Terms" minOccurs="0" maxOccurs="1"/>
        </xsd:sequence>
      </xsd:complexType>
    </xsd:element>
    <xsd:element name="_dlc_DocId" ma:index="30" nillable="true" ma:displayName="Document ID Value" ma:description="The value of the document ID assigned to this item." ma:internalName="_dlc_DocId" ma:readOnly="true">
      <xsd:simpleType>
        <xsd:restriction base="dms:Text"/>
      </xsd:simpleType>
    </xsd:element>
    <xsd:element name="_dlc_DocIdPersistId" ma:index="32" nillable="true" ma:displayName="Persist ID" ma:description="Keep ID on add." ma:hidden="true" ma:internalName="_dlc_DocIdPersistId" ma:readOnly="true">
      <xsd:simpleType>
        <xsd:restriction base="dms:Boolean"/>
      </xsd:simpleType>
    </xsd:element>
    <xsd:element name="_dlc_DocIdUrl" ma:index="3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metSharedResponsible" ma:index="37" nillable="true" ma:displayName="metSharedResponsible" ma:hidden="true" ma:list="UserInfo" ma:SharePointGroup="0" ma:internalName="metSharedResponsi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ustomOrderNo" ma:index="38" nillable="true" ma:displayName="Best. nr" ma:decimals="0" ma:description="Bestillingsnummer legges inn manuelt. Egen serie lages pr kontrakt" ma:hidden="true" ma:internalName="customOrderNo" ma:readOnly="false" ma:percentage="FALSE">
      <xsd:simpleType>
        <xsd:restriction base="dms:Number"/>
      </xsd:simpleType>
    </xsd:element>
    <xsd:element name="custom_orderNr" ma:index="41" nillable="true" ma:displayName="Best. nr" ma:hidden="true" ma:internalName="Best_x002e__x0020_nr" ma:readOnly="false" ma:percentage="FALSE">
      <xsd:simpleType>
        <xsd:restriction base="dms:Number"/>
      </xsd:simpleType>
    </xsd:element>
    <xsd:element name="metShared" ma:index="42" nillable="true" ma:displayName="Delt fra hovedprosjekt" ma:format="DateOnly" ma:hidden="true" ma:internalName="metShared" ma:readOnly="false">
      <xsd:simpleType>
        <xsd:restriction base="dms:DateTime"/>
      </xsd:simpleType>
    </xsd:element>
    <xsd:element name="metSharedVersion" ma:index="43" nillable="true" ma:displayName="Versjon delt fra hovedprosjekt" ma:hidden="true" ma:internalName="metSharedVers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b35cd0-e0a6-44e9-a0b8-cd293385a7d1" elementFormDefault="qualified">
    <xsd:import namespace="http://schemas.microsoft.com/office/2006/documentManagement/types"/>
    <xsd:import namespace="http://schemas.microsoft.com/office/infopath/2007/PartnerControls"/>
    <xsd:element name="Dok_x002e_dato" ma:index="5" nillable="true" ma:displayName="Dok.dato" ma:description="Dokument datert" ma:format="DateOnly" ma:indexed="true" ma:internalName="Dok_x002e_dato">
      <xsd:simpleType>
        <xsd:restriction base="dms:DateTime"/>
      </xsd:simpleType>
    </xsd:element>
    <xsd:element name="MediaServiceDateTaken" ma:index="48" nillable="true" ma:displayName="MediaServiceDateTaken" ma:hidden="true" ma:internalName="MediaServiceDateTaken" ma:readOnly="true">
      <xsd:simpleType>
        <xsd:restriction base="dms:Text"/>
      </xsd:simpleType>
    </xsd:element>
    <xsd:element name="MediaServiceAutoTags" ma:index="49" nillable="true" ma:displayName="MediaServiceAutoTags" ma:internalName="MediaServiceAutoTags" ma:readOnly="true">
      <xsd:simpleType>
        <xsd:restriction base="dms:Text"/>
      </xsd:simpleType>
    </xsd:element>
    <xsd:element name="MediaServiceOCR" ma:index="50" nillable="true" ma:displayName="MediaServiceOCR" ma:internalName="MediaServiceOCR" ma:readOnly="true">
      <xsd:simpleType>
        <xsd:restriction base="dms:Note">
          <xsd:maxLength value="255"/>
        </xsd:restriction>
      </xsd:simpleType>
    </xsd:element>
    <xsd:element name="MediaServiceEventHashCode" ma:index="51" nillable="true" ma:displayName="MediaServiceEventHashCode" ma:hidden="true" ma:internalName="MediaServiceEventHashCode" ma:readOnly="true">
      <xsd:simpleType>
        <xsd:restriction base="dms:Text"/>
      </xsd:simpleType>
    </xsd:element>
    <xsd:element name="MediaServiceGenerationTime" ma:index="52"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e80f9c-23fb-4703-b485-1e0f97bec6e0" elementFormDefault="qualified">
    <xsd:import namespace="http://schemas.microsoft.com/office/2006/documentManagement/types"/>
    <xsd:import namespace="http://schemas.microsoft.com/office/infopath/2007/PartnerControls"/>
    <xsd:element name="Status" ma:index="9" ma:displayName="Status" ma:format="Dropdown" ma:internalName="Status">
      <xsd:simpleType>
        <xsd:restriction base="dms:Choice">
          <xsd:enumeration value="Under arbeid"/>
          <xsd:enumeration value="Ferdigstilt"/>
          <xsd:enumeration value="Sendt til godkjenning"/>
          <xsd:enumeration value="Godkjent"/>
          <xsd:enumeration value="Innkommet - Arkivert"/>
          <xsd:enumeration value="Gammelt/Utgått"/>
        </xsd:restriction>
      </xsd:simpleType>
    </xsd:element>
    <xsd:element name="metDocumentNumber" ma:index="18" nillable="true" ma:displayName="Document Number" ma:internalName="metDocumentNumber" ma:readOnly="true">
      <xsd:simpleType>
        <xsd:restriction base="dms:Text">
          <xsd:maxLength value="255"/>
        </xsd:restriction>
      </xsd:simpleType>
    </xsd:element>
    <xsd:element name="metGenerateDocumentNumber" ma:index="19" nillable="true" ma:displayName="Generate Document Number" ma:internalName="metGenerateDocumentNumber" ma:readOnly="true">
      <xsd:simpleType>
        <xsd:restriction base="dms:Text">
          <xsd:maxLength value="255"/>
        </xsd:restriction>
      </xsd:simpleType>
    </xsd:element>
    <xsd:element name="KunPL" ma:index="20" nillable="true" ma:displayName="Kun for PL" ma:default="0" ma:description="Dokumenter som kun er synlige for PL teamet" ma:internalName="KunPL">
      <xsd:simpleType>
        <xsd:restriction base="dms:Boolean"/>
      </xsd:simpleType>
    </xsd:element>
    <xsd:element name="ID_x0020_styringsdokument_x002c__x0020_ref_x002e__x0020_liste" ma:index="21" nillable="true" ma:displayName="ID Referanseliste, styringsdokument III" ma:internalName="ID_x0020_styringsdokument_x002c__x0020_ref_x002e__x0020_liste" ma:percentage="FALSE">
      <xsd:simpleType>
        <xsd:restriction base="dms:Number"/>
      </xsd:simpleType>
    </xsd:element>
    <xsd:element name="metTemplateVersion" ma:index="27" nillable="true" ma:displayName="Template Version" ma:internalName="metTemplateVersion" ma:readOnly="true">
      <xsd:simpleType>
        <xsd:restriction base="dms:Text"/>
      </xsd:simpleType>
    </xsd:element>
    <xsd:element name="MediaServiceMetadata" ma:index="45" nillable="true" ma:displayName="MediaServiceMetadata" ma:description="" ma:hidden="true" ma:internalName="MediaServiceMetadata" ma:readOnly="true">
      <xsd:simpleType>
        <xsd:restriction base="dms:Note"/>
      </xsd:simpleType>
    </xsd:element>
    <xsd:element name="MediaServiceFastMetadata" ma:index="46"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9b11c7-581c-451e-b1b1-dc687aaa12a9" elementFormDefault="qualified">
    <xsd:import namespace="http://schemas.microsoft.com/office/2006/documentManagement/types"/>
    <xsd:import namespace="http://schemas.microsoft.com/office/infopath/2007/PartnerControls"/>
    <xsd:element name="metElementMulti" ma:index="13" nillable="true" ma:displayName="Element" ma:list="86212c6d-1886-4901-8141-b6d55327e4d7" ma:internalName="metElementMulti" ma:showField="Title" ma:web="a60b0581-c879-42d2-8b3d-ba85a976b52d">
      <xsd:complexType>
        <xsd:complexContent>
          <xsd:extension base="dms:MultiChoiceLookup">
            <xsd:sequence>
              <xsd:element name="Value" type="dms:Lookup" maxOccurs="unbounded" minOccurs="0" nillable="true"/>
            </xsd:sequence>
          </xsd:extension>
        </xsd:complexContent>
      </xsd:complexType>
    </xsd:element>
    <xsd:element name="metPhaseArchiving" ma:index="14" ma:displayName="Phase Archiving" ma:default="1" ma:description="Set to yes if document is to be archived at phase boundaries" ma:internalName="metPhaseArchiving" ma:readOnly="false">
      <xsd:simpleType>
        <xsd:restriction base="dms:Boolean"/>
      </xsd:simpleType>
    </xsd:element>
    <xsd:element name="metCopyToProjectRoom" ma:index="15" ma:displayName="Copy to projects" ma:default="1" ma:internalName="metCopyToProjectRoom" ma:readOnly="false">
      <xsd:simpleType>
        <xsd:restriction base="dms:Boolean"/>
      </xsd:simple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E80F9C-23FB-4703-B485-1E0F97BEC6E0" elementFormDefault="qualified">
    <xsd:import namespace="http://schemas.microsoft.com/office/2006/documentManagement/types"/>
    <xsd:import namespace="http://schemas.microsoft.com/office/infopath/2007/PartnerControls"/>
    <xsd:element name="metElementId" ma:index="23" nillable="true" ma:displayName="ElementId" ma:list="{86212C6D-1886-4901-8141-B6D55327E4D7}" ma:internalName="metElementId" ma:readOnly="true" ma:showField="ID" ma:web="">
      <xsd:complexType>
        <xsd:complexContent>
          <xsd:extension base="dms:MultiChoiceLookup">
            <xsd:sequence>
              <xsd:element name="Value" type="dms:Lookup" maxOccurs="unbounded" minOccurs="0" nillable="true"/>
            </xsd:sequence>
          </xsd:extension>
        </xsd:complexContent>
      </xsd:complexType>
    </xsd:element>
    <xsd:element name="d571a4bbbe6a4e64a31d4cf3bb0a2cdd" ma:index="24" nillable="true" ma:taxonomy="true" ma:internalName="d571a4bbbe6a4e64a31d4cf3bb0a2cdd" ma:taxonomyFieldName="Folder" ma:displayName="Folder" ma:readOnly="false" ma:default="" ma:fieldId="{d571a4bb-be6a-4e64-a31d-4cf3bb0a2cdd}" ma:taxonomyMulti="true" ma:sspId="808a4f3b-49d8-4bfc-973b-b04a2fc7bb07" ma:termSetId="7bdb7e0e-e47a-4d38-8308-d3369151eaf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226548-58db-48f0-ba11-389fdfef1385" elementFormDefault="qualified">
    <xsd:import namespace="http://schemas.microsoft.com/office/2006/documentManagement/types"/>
    <xsd:import namespace="http://schemas.microsoft.com/office/infopath/2007/PartnerControls"/>
    <xsd:element name="SharedWithDetails" ma:index="34" nillable="true" ma:displayName="Shared With Details" ma:description="" ma:internalName="SharedWithDetails" ma:readOnly="true">
      <xsd:simpleType>
        <xsd:restriction base="dms:Note">
          <xsd:maxLength value="255"/>
        </xsd:restriction>
      </xsd:simpleType>
    </xsd:element>
    <xsd:element name="LastSharedByUser" ma:index="39" nillable="true" ma:displayName="Last Shared By User" ma:description="" ma:internalName="LastSharedByUser" ma:readOnly="true">
      <xsd:simpleType>
        <xsd:restriction base="dms:Note">
          <xsd:maxLength value="255"/>
        </xsd:restriction>
      </xsd:simpleType>
    </xsd:element>
    <xsd:element name="LastSharedByTime" ma:index="40"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Referanse (tidl. 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BF3DFEB-C62A-4CBF-9AC1-CB28A3276B9A}">
  <ds:schemaRefs>
    <ds:schemaRef ds:uri="http://schemas.microsoft.com/office/infopath/2007/PartnerControls"/>
    <ds:schemaRef ds:uri="http://schemas.openxmlformats.org/package/2006/metadata/core-properties"/>
    <ds:schemaRef ds:uri="23226548-58db-48f0-ba11-389fdfef1385"/>
    <ds:schemaRef ds:uri="54b35cd0-e0a6-44e9-a0b8-cd293385a7d1"/>
    <ds:schemaRef ds:uri="ACE80F9C-23FB-4703-B485-1E0F97BEC6E0"/>
    <ds:schemaRef ds:uri="http://schemas.microsoft.com/office/2006/metadata/properties"/>
    <ds:schemaRef ds:uri="http://purl.org/dc/elements/1.1/"/>
    <ds:schemaRef ds:uri="http://purl.org/dc/terms/"/>
    <ds:schemaRef ds:uri="http://schemas.microsoft.com/office/2006/documentManagement/types"/>
    <ds:schemaRef ds:uri="309b11c7-581c-451e-b1b1-dc687aaa12a9"/>
    <ds:schemaRef ds:uri="ace80f9c-23fb-4703-b485-1e0f97bec6e0"/>
    <ds:schemaRef ds:uri="http://purl.org/dc/dcmitype/"/>
    <ds:schemaRef ds:uri="deb57cdd-96f3-454a-bbce-c03f2d727434"/>
    <ds:schemaRef ds:uri="http://schemas.microsoft.com/sharepoint/v3"/>
    <ds:schemaRef ds:uri="http://www.w3.org/XML/1998/namespace"/>
  </ds:schemaRefs>
</ds:datastoreItem>
</file>

<file path=customXml/itemProps2.xml><?xml version="1.0" encoding="utf-8"?>
<ds:datastoreItem xmlns:ds="http://schemas.openxmlformats.org/officeDocument/2006/customXml" ds:itemID="{83AC50A1-14A8-49E5-9F2C-7EE50EA146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eb57cdd-96f3-454a-bbce-c03f2d727434"/>
    <ds:schemaRef ds:uri="54b35cd0-e0a6-44e9-a0b8-cd293385a7d1"/>
    <ds:schemaRef ds:uri="ace80f9c-23fb-4703-b485-1e0f97bec6e0"/>
    <ds:schemaRef ds:uri="309b11c7-581c-451e-b1b1-dc687aaa12a9"/>
    <ds:schemaRef ds:uri="ACE80F9C-23FB-4703-B485-1E0F97BEC6E0"/>
    <ds:schemaRef ds:uri="23226548-58db-48f0-ba11-389fdfef1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9FBEA4-1C16-465E-AF8A-6A5D05573E0E}">
  <ds:schemaRefs>
    <ds:schemaRef ds:uri="http://schemas.microsoft.com/sharepoint/v3/contenttype/forms"/>
  </ds:schemaRefs>
</ds:datastoreItem>
</file>

<file path=customXml/itemProps4.xml><?xml version="1.0" encoding="utf-8"?>
<ds:datastoreItem xmlns:ds="http://schemas.openxmlformats.org/officeDocument/2006/customXml" ds:itemID="{A2BAB6C1-79F0-4D32-9C7C-99B75CD6F25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512</TotalTime>
  <Words>1374</Words>
  <Application>Microsoft Office PowerPoint</Application>
  <PresentationFormat>Widescreen</PresentationFormat>
  <Paragraphs>226</Paragraphs>
  <Slides>28</Slides>
  <Notes>6</Notes>
  <HiddenSlides>1</HiddenSlides>
  <MMClips>0</MMClips>
  <ScaleCrop>false</ScaleCrop>
  <HeadingPairs>
    <vt:vector size="6" baseType="variant">
      <vt:variant>
        <vt:lpstr>Brukte skrifter</vt:lpstr>
      </vt:variant>
      <vt:variant>
        <vt:i4>6</vt:i4>
      </vt:variant>
      <vt:variant>
        <vt:lpstr>Tema</vt:lpstr>
      </vt:variant>
      <vt:variant>
        <vt:i4>7</vt:i4>
      </vt:variant>
      <vt:variant>
        <vt:lpstr>Lysbildetitler</vt:lpstr>
      </vt:variant>
      <vt:variant>
        <vt:i4>28</vt:i4>
      </vt:variant>
    </vt:vector>
  </HeadingPairs>
  <TitlesOfParts>
    <vt:vector size="41" baseType="lpstr">
      <vt:lpstr>Arial</vt:lpstr>
      <vt:lpstr>ArialUnicodeMS</vt:lpstr>
      <vt:lpstr>Calibri</vt:lpstr>
      <vt:lpstr>Cambria</vt:lpstr>
      <vt:lpstr>LucidaGrande</vt:lpstr>
      <vt:lpstr>Verdana</vt:lpstr>
      <vt:lpstr>Mal_Politidirektoratet_norsk</vt:lpstr>
      <vt:lpstr>Mal_Politiets fellestjenester_norsk</vt:lpstr>
      <vt:lpstr>1_Mal_Politidirektoratet_norsk</vt:lpstr>
      <vt:lpstr>2_Mal_Politidirektoratet_norsk</vt:lpstr>
      <vt:lpstr>3_Mal_Politidirektoratet_norsk</vt:lpstr>
      <vt:lpstr>Egendefinert utforming</vt:lpstr>
      <vt:lpstr>1_Egendefinert utforming</vt:lpstr>
      <vt:lpstr>PNB Dialogmøte med kommunene</vt:lpstr>
      <vt:lpstr>Agenda</vt:lpstr>
      <vt:lpstr>1. Velkommen</vt:lpstr>
      <vt:lpstr>2. Status for "Søknad om endrede konsesjonsvilkår for Helikopterlandingsplassen</vt:lpstr>
      <vt:lpstr>Flybevegelser 2021 - 2022</vt:lpstr>
      <vt:lpstr>2. Status for "Søknad om endrede konsesjonsvilkår for Helikopterlandingsplassen</vt:lpstr>
      <vt:lpstr>PowerPoint-presentasjon</vt:lpstr>
      <vt:lpstr>PowerPoint-presentasjon</vt:lpstr>
      <vt:lpstr>PowerPoint-presentasjon</vt:lpstr>
      <vt:lpstr>PowerPoint-presentasjon</vt:lpstr>
      <vt:lpstr>PowerPoint-presentasjon</vt:lpstr>
      <vt:lpstr>PowerPoint-presentasjon</vt:lpstr>
      <vt:lpstr>3. Kommunikasjonsplan – klager på  støy</vt:lpstr>
      <vt:lpstr>3. Klager på  støy ved PNB i 2023</vt:lpstr>
      <vt:lpstr>Kommunikasjon</vt:lpstr>
      <vt:lpstr>PowerPoint-presentasjon</vt:lpstr>
      <vt:lpstr>PowerPoint-presentasjon</vt:lpstr>
      <vt:lpstr>PowerPoint-presentasjon</vt:lpstr>
      <vt:lpstr>PowerPoint-presentasjon</vt:lpstr>
      <vt:lpstr>PowerPoint-presentasjon</vt:lpstr>
      <vt:lpstr>PowerPoint-presentasjon</vt:lpstr>
      <vt:lpstr>Strategiske valg oppsummert</vt:lpstr>
      <vt:lpstr>PowerPoint-presentasjon</vt:lpstr>
      <vt:lpstr>4. Ytre Miljø- rapportering 2022 og så langt 2023</vt:lpstr>
      <vt:lpstr>Rapportering ytre miljø forts. </vt:lpstr>
      <vt:lpstr>Rapportering ytre miljø fort. </vt:lpstr>
      <vt:lpstr>5. Status fra kommunene</vt:lpstr>
      <vt:lpstr>6.  Eventuelt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Merethe Kristin Woldseth</dc:creator>
  <cp:lastModifiedBy>Marit Kristine Liverud</cp:lastModifiedBy>
  <cp:revision>47</cp:revision>
  <dcterms:created xsi:type="dcterms:W3CDTF">2019-03-05T13:47:28Z</dcterms:created>
  <dcterms:modified xsi:type="dcterms:W3CDTF">2023-06-27T10:11:41Z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0x010100DA890E7745E04925A49E192ADEACC5A90060867A2A74ECAA418FB2B76F29B52148</vt:lpwstr>
  </property>
  <property fmtid="{D5CDD505-2E9C-101B-9397-08002B2CF9AE}" pid="3" name="customDicipline">
    <vt:lpwstr/>
  </property>
  <property fmtid="{D5CDD505-2E9C-101B-9397-08002B2CF9AE}" pid="4" name="Folder">
    <vt:lpwstr/>
  </property>
  <property fmtid="{D5CDD505-2E9C-101B-9397-08002B2CF9AE}" pid="5" name="AuthorIds_UIVersion_101">
    <vt:lpwstr>17</vt:lpwstr>
  </property>
  <property fmtid="{D5CDD505-2E9C-101B-9397-08002B2CF9AE}" pid="6" name="AuthorIds_UIVersion_130">
    <vt:lpwstr>17</vt:lpwstr>
  </property>
  <property fmtid="{D5CDD505-2E9C-101B-9397-08002B2CF9AE}" pid="7" name="AuthorIds_UIVersion_182">
    <vt:lpwstr>17</vt:lpwstr>
  </property>
  <property fmtid="{D5CDD505-2E9C-101B-9397-08002B2CF9AE}" pid="8" name="AuthorIds_UIVersion_223">
    <vt:lpwstr>475,17</vt:lpwstr>
  </property>
  <property fmtid="{D5CDD505-2E9C-101B-9397-08002B2CF9AE}" pid="9" name="AuthorIds_UIVersion_224">
    <vt:lpwstr>17</vt:lpwstr>
  </property>
  <property fmtid="{D5CDD505-2E9C-101B-9397-08002B2CF9AE}" pid="10" name="AuthorIds_UIVersion_237">
    <vt:lpwstr>17</vt:lpwstr>
  </property>
  <property fmtid="{D5CDD505-2E9C-101B-9397-08002B2CF9AE}" pid="11" name="_dlc_DocIdItemGuid">
    <vt:lpwstr>c04eb49e-096f-40c3-9d67-7830f1ff985a</vt:lpwstr>
  </property>
</Properties>
</file>