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4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4D3ABC-D874-4B1E-3C4C-718232286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AE37801-0BEE-88CE-9B01-D63D8359B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1CEDD9C-68D1-9435-EA38-6A7B327CC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AB2EF-AE1B-4E2D-8345-A48A94F4B6EF}" type="datetimeFigureOut">
              <a:rPr lang="nb-NO" smtClean="0"/>
              <a:t>02.12.2023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30F36D7-BBBF-EFB6-6874-4DE70BC4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A39A549-D7FD-7A52-8C12-0B4E9A617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76C84-F0D7-481D-BEDC-C6171CC9AE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651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820B0D-3B52-E4E4-C0C9-F03E1DB84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004AFD5-299D-82A6-86D9-C6D90C64D7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84A4B16-6AFC-0315-3898-C95E2452B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AB2EF-AE1B-4E2D-8345-A48A94F4B6EF}" type="datetimeFigureOut">
              <a:rPr lang="nb-NO" smtClean="0"/>
              <a:t>02.12.2023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0445412-4A06-2131-214B-44C23CDC9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CA85AFF-5CDC-D464-7B21-3C63868C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76C84-F0D7-481D-BEDC-C6171CC9AE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69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2AFBB29-C9FF-FF75-4338-A491C90BD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12E9315-C33B-6C02-FBAA-0A24FF466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FA92E07-E01C-7925-794B-F209B7696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AB2EF-AE1B-4E2D-8345-A48A94F4B6EF}" type="datetimeFigureOut">
              <a:rPr lang="nb-NO" smtClean="0"/>
              <a:t>02.12.2023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1EA7E0C-7B90-3BC1-CB37-0EB5F5B1C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FE73AC0-6715-B4F8-892A-9874C47C6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76C84-F0D7-481D-BEDC-C6171CC9AE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4421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6B2DCE-E184-6719-D0A6-95F732592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80D17-D7D9-B36E-A103-44C68E1DE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F7FE648-DFD5-B50A-E09A-77CA71609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AB2EF-AE1B-4E2D-8345-A48A94F4B6EF}" type="datetimeFigureOut">
              <a:rPr lang="nb-NO" smtClean="0"/>
              <a:t>02.12.2023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6DB9912-073F-9C82-0586-0E457DD9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59FE2B5-9559-8E75-79ED-CEB2E6893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76C84-F0D7-481D-BEDC-C6171CC9AE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683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B70BC34-F58E-93C9-048D-62FD3DB7B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73B74C6-4E30-B059-88AA-A7C7027BE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42F36E-7857-59B6-DE3A-05D0E9FB6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AB2EF-AE1B-4E2D-8345-A48A94F4B6EF}" type="datetimeFigureOut">
              <a:rPr lang="nb-NO" smtClean="0"/>
              <a:t>02.12.2023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67C55A7-292F-1D72-3B92-90C342EA9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438FF2F-82C4-F652-B301-966FE57D8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76C84-F0D7-481D-BEDC-C6171CC9AE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4666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2B057D-30F2-E59E-EFD1-A2459D3A2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9CDFB0F-6EAA-1EF7-B033-CE6B9C208F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22DF65-DF63-D4A2-32DE-0BE48E41C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8B3C9E4-B5A0-EB2B-0510-5189A1830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AB2EF-AE1B-4E2D-8345-A48A94F4B6EF}" type="datetimeFigureOut">
              <a:rPr lang="nb-NO" smtClean="0"/>
              <a:t>02.12.2023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B96F126-523E-BECA-94EC-C5678CAAD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95A14CC-1A8E-E5DC-1BDB-4A12A0F54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76C84-F0D7-481D-BEDC-C6171CC9AE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720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5A5F93-5124-7DA9-99C0-59FA80FCC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0DBD599-53B8-D1C7-4682-203B8EA02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75753DC-85AC-EDBE-9278-A695E6E83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EC538E9-5904-D25A-4196-333CE200E6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75BCD171-70A5-7869-6E1F-C24B8A465E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A531FC6-960A-D8D8-4022-4256A94F1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AB2EF-AE1B-4E2D-8345-A48A94F4B6EF}" type="datetimeFigureOut">
              <a:rPr lang="nb-NO" smtClean="0"/>
              <a:t>02.12.2023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76797A6-9071-33B7-CBDB-AE3D92033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96E5BE2-9063-0C60-35D9-5EC91CA27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76C84-F0D7-481D-BEDC-C6171CC9AE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52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AC30C0D-970D-E5F1-6C68-2967B270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B883F5F-D2AB-6DA0-FC3A-A1DF25997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AB2EF-AE1B-4E2D-8345-A48A94F4B6EF}" type="datetimeFigureOut">
              <a:rPr lang="nb-NO" smtClean="0"/>
              <a:t>02.12.2023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4F752AA-5F3F-E225-1FCE-AF559ACB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051FD9F-CD7D-02B1-3E3C-A7BE71200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76C84-F0D7-481D-BEDC-C6171CC9AE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3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0EFB4B95-34DA-40FD-6DA0-85DC01604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AB2EF-AE1B-4E2D-8345-A48A94F4B6EF}" type="datetimeFigureOut">
              <a:rPr lang="nb-NO" smtClean="0"/>
              <a:t>02.12.2023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FEFC513-E63C-D4E1-172F-CA8E7BF58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9372C30-4078-69DB-40E5-FC60E47A6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76C84-F0D7-481D-BEDC-C6171CC9AE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444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6FF27A-082D-0BF4-1924-B6B885E34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A4A1726-CFC5-340B-94F9-14788CAA5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DABB6A3-040B-8DA9-7533-1AD0F7268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8A4F52D-92E7-C02B-05B6-509356F7C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AB2EF-AE1B-4E2D-8345-A48A94F4B6EF}" type="datetimeFigureOut">
              <a:rPr lang="nb-NO" smtClean="0"/>
              <a:t>02.12.2023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6093DC4-D417-8456-0CF2-421B87371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48AB521-FCD4-EFBD-8A26-2BAC4735F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76C84-F0D7-481D-BEDC-C6171CC9AE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060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DC48F4B-6BF4-5894-C8C7-15AA66DE6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36A6307-0977-A08E-5DC0-8C7D1ED2C3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3E2601C-117D-142A-D6DC-24EE3D8A9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25B7B8A-23D2-F4C2-FF76-B413FB403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AB2EF-AE1B-4E2D-8345-A48A94F4B6EF}" type="datetimeFigureOut">
              <a:rPr lang="nb-NO" smtClean="0"/>
              <a:t>02.12.2023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EBEA5E3-00AC-6022-7DAA-50DFE071B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BB07653-519B-0569-3891-2E0CC560B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76C84-F0D7-481D-BEDC-C6171CC9AE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920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4F79F8A-86D0-5CB5-E064-262F10B9E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D2BD8AA-C469-FBD7-FDEF-6A11AA87B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C02E3C7-447F-E188-6952-BE2BD4F59F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AB2EF-AE1B-4E2D-8345-A48A94F4B6EF}" type="datetimeFigureOut">
              <a:rPr lang="nb-NO" smtClean="0"/>
              <a:t>02.12.2023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213B870-59EE-A862-7860-8450639EA4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B1EA2CD-2D5C-1EF0-788D-0F55709D2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76C84-F0D7-481D-BEDC-C6171CC9AE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918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AC3088F-E4E7-3163-9B7F-DA797C64AE3B}"/>
              </a:ext>
            </a:extLst>
          </p:cNvPr>
          <p:cNvSpPr/>
          <p:nvPr/>
        </p:nvSpPr>
        <p:spPr>
          <a:xfrm>
            <a:off x="384131" y="344466"/>
            <a:ext cx="11423737" cy="62066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51233620">
                  <a:custGeom>
                    <a:avLst/>
                    <a:gdLst>
                      <a:gd name="connsiteX0" fmla="*/ 0 w 11423737"/>
                      <a:gd name="connsiteY0" fmla="*/ 0 h 6206646"/>
                      <a:gd name="connsiteX1" fmla="*/ 900459 w 11423737"/>
                      <a:gd name="connsiteY1" fmla="*/ 0 h 6206646"/>
                      <a:gd name="connsiteX2" fmla="*/ 1343969 w 11423737"/>
                      <a:gd name="connsiteY2" fmla="*/ 0 h 6206646"/>
                      <a:gd name="connsiteX3" fmla="*/ 2015954 w 11423737"/>
                      <a:gd name="connsiteY3" fmla="*/ 0 h 6206646"/>
                      <a:gd name="connsiteX4" fmla="*/ 2459463 w 11423737"/>
                      <a:gd name="connsiteY4" fmla="*/ 0 h 6206646"/>
                      <a:gd name="connsiteX5" fmla="*/ 3359923 w 11423737"/>
                      <a:gd name="connsiteY5" fmla="*/ 0 h 6206646"/>
                      <a:gd name="connsiteX6" fmla="*/ 3689195 w 11423737"/>
                      <a:gd name="connsiteY6" fmla="*/ 0 h 6206646"/>
                      <a:gd name="connsiteX7" fmla="*/ 4132705 w 11423737"/>
                      <a:gd name="connsiteY7" fmla="*/ 0 h 6206646"/>
                      <a:gd name="connsiteX8" fmla="*/ 4804689 w 11423737"/>
                      <a:gd name="connsiteY8" fmla="*/ 0 h 6206646"/>
                      <a:gd name="connsiteX9" fmla="*/ 5248199 w 11423737"/>
                      <a:gd name="connsiteY9" fmla="*/ 0 h 6206646"/>
                      <a:gd name="connsiteX10" fmla="*/ 5805946 w 11423737"/>
                      <a:gd name="connsiteY10" fmla="*/ 0 h 6206646"/>
                      <a:gd name="connsiteX11" fmla="*/ 6477931 w 11423737"/>
                      <a:gd name="connsiteY11" fmla="*/ 0 h 6206646"/>
                      <a:gd name="connsiteX12" fmla="*/ 6807203 w 11423737"/>
                      <a:gd name="connsiteY12" fmla="*/ 0 h 6206646"/>
                      <a:gd name="connsiteX13" fmla="*/ 7707663 w 11423737"/>
                      <a:gd name="connsiteY13" fmla="*/ 0 h 6206646"/>
                      <a:gd name="connsiteX14" fmla="*/ 8036935 w 11423737"/>
                      <a:gd name="connsiteY14" fmla="*/ 0 h 6206646"/>
                      <a:gd name="connsiteX15" fmla="*/ 8708920 w 11423737"/>
                      <a:gd name="connsiteY15" fmla="*/ 0 h 6206646"/>
                      <a:gd name="connsiteX16" fmla="*/ 9495141 w 11423737"/>
                      <a:gd name="connsiteY16" fmla="*/ 0 h 6206646"/>
                      <a:gd name="connsiteX17" fmla="*/ 9824414 w 11423737"/>
                      <a:gd name="connsiteY17" fmla="*/ 0 h 6206646"/>
                      <a:gd name="connsiteX18" fmla="*/ 10382161 w 11423737"/>
                      <a:gd name="connsiteY18" fmla="*/ 0 h 6206646"/>
                      <a:gd name="connsiteX19" fmla="*/ 10825671 w 11423737"/>
                      <a:gd name="connsiteY19" fmla="*/ 0 h 6206646"/>
                      <a:gd name="connsiteX20" fmla="*/ 11423737 w 11423737"/>
                      <a:gd name="connsiteY20" fmla="*/ 0 h 6206646"/>
                      <a:gd name="connsiteX21" fmla="*/ 11423737 w 11423737"/>
                      <a:gd name="connsiteY21" fmla="*/ 689627 h 6206646"/>
                      <a:gd name="connsiteX22" fmla="*/ 11423737 w 11423737"/>
                      <a:gd name="connsiteY22" fmla="*/ 1503388 h 6206646"/>
                      <a:gd name="connsiteX23" fmla="*/ 11423737 w 11423737"/>
                      <a:gd name="connsiteY23" fmla="*/ 2317148 h 6206646"/>
                      <a:gd name="connsiteX24" fmla="*/ 11423737 w 11423737"/>
                      <a:gd name="connsiteY24" fmla="*/ 3068842 h 6206646"/>
                      <a:gd name="connsiteX25" fmla="*/ 11423737 w 11423737"/>
                      <a:gd name="connsiteY25" fmla="*/ 3882602 h 6206646"/>
                      <a:gd name="connsiteX26" fmla="*/ 11423737 w 11423737"/>
                      <a:gd name="connsiteY26" fmla="*/ 4572229 h 6206646"/>
                      <a:gd name="connsiteX27" fmla="*/ 11423737 w 11423737"/>
                      <a:gd name="connsiteY27" fmla="*/ 5199790 h 6206646"/>
                      <a:gd name="connsiteX28" fmla="*/ 11423737 w 11423737"/>
                      <a:gd name="connsiteY28" fmla="*/ 6206646 h 6206646"/>
                      <a:gd name="connsiteX29" fmla="*/ 10523278 w 11423737"/>
                      <a:gd name="connsiteY29" fmla="*/ 6206646 h 6206646"/>
                      <a:gd name="connsiteX30" fmla="*/ 9965531 w 11423737"/>
                      <a:gd name="connsiteY30" fmla="*/ 6206646 h 6206646"/>
                      <a:gd name="connsiteX31" fmla="*/ 9407783 w 11423737"/>
                      <a:gd name="connsiteY31" fmla="*/ 6206646 h 6206646"/>
                      <a:gd name="connsiteX32" fmla="*/ 8735799 w 11423737"/>
                      <a:gd name="connsiteY32" fmla="*/ 6206646 h 6206646"/>
                      <a:gd name="connsiteX33" fmla="*/ 8406526 w 11423737"/>
                      <a:gd name="connsiteY33" fmla="*/ 6206646 h 6206646"/>
                      <a:gd name="connsiteX34" fmla="*/ 8077254 w 11423737"/>
                      <a:gd name="connsiteY34" fmla="*/ 6206646 h 6206646"/>
                      <a:gd name="connsiteX35" fmla="*/ 7176795 w 11423737"/>
                      <a:gd name="connsiteY35" fmla="*/ 6206646 h 6206646"/>
                      <a:gd name="connsiteX36" fmla="*/ 6276336 w 11423737"/>
                      <a:gd name="connsiteY36" fmla="*/ 6206646 h 6206646"/>
                      <a:gd name="connsiteX37" fmla="*/ 5604351 w 11423737"/>
                      <a:gd name="connsiteY37" fmla="*/ 6206646 h 6206646"/>
                      <a:gd name="connsiteX38" fmla="*/ 4703892 w 11423737"/>
                      <a:gd name="connsiteY38" fmla="*/ 6206646 h 6206646"/>
                      <a:gd name="connsiteX39" fmla="*/ 4260382 w 11423737"/>
                      <a:gd name="connsiteY39" fmla="*/ 6206646 h 6206646"/>
                      <a:gd name="connsiteX40" fmla="*/ 3359923 w 11423737"/>
                      <a:gd name="connsiteY40" fmla="*/ 6206646 h 6206646"/>
                      <a:gd name="connsiteX41" fmla="*/ 2916413 w 11423737"/>
                      <a:gd name="connsiteY41" fmla="*/ 6206646 h 6206646"/>
                      <a:gd name="connsiteX42" fmla="*/ 2015954 w 11423737"/>
                      <a:gd name="connsiteY42" fmla="*/ 6206646 h 6206646"/>
                      <a:gd name="connsiteX43" fmla="*/ 1229732 w 11423737"/>
                      <a:gd name="connsiteY43" fmla="*/ 6206646 h 6206646"/>
                      <a:gd name="connsiteX44" fmla="*/ 0 w 11423737"/>
                      <a:gd name="connsiteY44" fmla="*/ 6206646 h 6206646"/>
                      <a:gd name="connsiteX45" fmla="*/ 0 w 11423737"/>
                      <a:gd name="connsiteY45" fmla="*/ 5392886 h 6206646"/>
                      <a:gd name="connsiteX46" fmla="*/ 0 w 11423737"/>
                      <a:gd name="connsiteY46" fmla="*/ 4641192 h 6206646"/>
                      <a:gd name="connsiteX47" fmla="*/ 0 w 11423737"/>
                      <a:gd name="connsiteY47" fmla="*/ 4075698 h 6206646"/>
                      <a:gd name="connsiteX48" fmla="*/ 0 w 11423737"/>
                      <a:gd name="connsiteY48" fmla="*/ 3386070 h 6206646"/>
                      <a:gd name="connsiteX49" fmla="*/ 0 w 11423737"/>
                      <a:gd name="connsiteY49" fmla="*/ 2572310 h 6206646"/>
                      <a:gd name="connsiteX50" fmla="*/ 0 w 11423737"/>
                      <a:gd name="connsiteY50" fmla="*/ 1820616 h 6206646"/>
                      <a:gd name="connsiteX51" fmla="*/ 0 w 11423737"/>
                      <a:gd name="connsiteY51" fmla="*/ 1130989 h 6206646"/>
                      <a:gd name="connsiteX52" fmla="*/ 0 w 11423737"/>
                      <a:gd name="connsiteY52" fmla="*/ 627561 h 6206646"/>
                      <a:gd name="connsiteX53" fmla="*/ 0 w 11423737"/>
                      <a:gd name="connsiteY53" fmla="*/ 0 h 62066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</a:cxnLst>
                    <a:rect l="l" t="t" r="r" b="b"/>
                    <a:pathLst>
                      <a:path w="11423737" h="6206646" fill="none" extrusionOk="0">
                        <a:moveTo>
                          <a:pt x="0" y="0"/>
                        </a:moveTo>
                        <a:cubicBezTo>
                          <a:pt x="378210" y="-40205"/>
                          <a:pt x="678479" y="-12897"/>
                          <a:pt x="900459" y="0"/>
                        </a:cubicBezTo>
                        <a:cubicBezTo>
                          <a:pt x="1122439" y="12897"/>
                          <a:pt x="1191710" y="-15292"/>
                          <a:pt x="1343969" y="0"/>
                        </a:cubicBezTo>
                        <a:cubicBezTo>
                          <a:pt x="1496228" y="15292"/>
                          <a:pt x="1736014" y="20524"/>
                          <a:pt x="2015954" y="0"/>
                        </a:cubicBezTo>
                        <a:cubicBezTo>
                          <a:pt x="2295895" y="-20524"/>
                          <a:pt x="2293348" y="20753"/>
                          <a:pt x="2459463" y="0"/>
                        </a:cubicBezTo>
                        <a:cubicBezTo>
                          <a:pt x="2625578" y="-20753"/>
                          <a:pt x="2969549" y="24668"/>
                          <a:pt x="3359923" y="0"/>
                        </a:cubicBezTo>
                        <a:cubicBezTo>
                          <a:pt x="3750297" y="-24668"/>
                          <a:pt x="3584394" y="-1160"/>
                          <a:pt x="3689195" y="0"/>
                        </a:cubicBezTo>
                        <a:cubicBezTo>
                          <a:pt x="3793996" y="1160"/>
                          <a:pt x="3968125" y="-15049"/>
                          <a:pt x="4132705" y="0"/>
                        </a:cubicBezTo>
                        <a:cubicBezTo>
                          <a:pt x="4297285" y="15049"/>
                          <a:pt x="4630939" y="1678"/>
                          <a:pt x="4804689" y="0"/>
                        </a:cubicBezTo>
                        <a:cubicBezTo>
                          <a:pt x="4978439" y="-1678"/>
                          <a:pt x="5101476" y="-20303"/>
                          <a:pt x="5248199" y="0"/>
                        </a:cubicBezTo>
                        <a:cubicBezTo>
                          <a:pt x="5394922" y="20303"/>
                          <a:pt x="5590917" y="-5542"/>
                          <a:pt x="5805946" y="0"/>
                        </a:cubicBezTo>
                        <a:cubicBezTo>
                          <a:pt x="6020975" y="5542"/>
                          <a:pt x="6316461" y="-14247"/>
                          <a:pt x="6477931" y="0"/>
                        </a:cubicBezTo>
                        <a:cubicBezTo>
                          <a:pt x="6639402" y="14247"/>
                          <a:pt x="6657535" y="-7151"/>
                          <a:pt x="6807203" y="0"/>
                        </a:cubicBezTo>
                        <a:cubicBezTo>
                          <a:pt x="6956871" y="7151"/>
                          <a:pt x="7517289" y="879"/>
                          <a:pt x="7707663" y="0"/>
                        </a:cubicBezTo>
                        <a:cubicBezTo>
                          <a:pt x="7898037" y="-879"/>
                          <a:pt x="7916215" y="11689"/>
                          <a:pt x="8036935" y="0"/>
                        </a:cubicBezTo>
                        <a:cubicBezTo>
                          <a:pt x="8157655" y="-11689"/>
                          <a:pt x="8503559" y="-7917"/>
                          <a:pt x="8708920" y="0"/>
                        </a:cubicBezTo>
                        <a:cubicBezTo>
                          <a:pt x="8914281" y="7917"/>
                          <a:pt x="9139523" y="31876"/>
                          <a:pt x="9495141" y="0"/>
                        </a:cubicBezTo>
                        <a:cubicBezTo>
                          <a:pt x="9850759" y="-31876"/>
                          <a:pt x="9735908" y="-5828"/>
                          <a:pt x="9824414" y="0"/>
                        </a:cubicBezTo>
                        <a:cubicBezTo>
                          <a:pt x="9912920" y="5828"/>
                          <a:pt x="10108169" y="7092"/>
                          <a:pt x="10382161" y="0"/>
                        </a:cubicBezTo>
                        <a:cubicBezTo>
                          <a:pt x="10656153" y="-7092"/>
                          <a:pt x="10620095" y="11018"/>
                          <a:pt x="10825671" y="0"/>
                        </a:cubicBezTo>
                        <a:cubicBezTo>
                          <a:pt x="11031247" y="-11018"/>
                          <a:pt x="11201010" y="3145"/>
                          <a:pt x="11423737" y="0"/>
                        </a:cubicBezTo>
                        <a:cubicBezTo>
                          <a:pt x="11390813" y="230120"/>
                          <a:pt x="11408256" y="356324"/>
                          <a:pt x="11423737" y="689627"/>
                        </a:cubicBezTo>
                        <a:cubicBezTo>
                          <a:pt x="11439218" y="1022930"/>
                          <a:pt x="11399050" y="1338694"/>
                          <a:pt x="11423737" y="1503388"/>
                        </a:cubicBezTo>
                        <a:cubicBezTo>
                          <a:pt x="11448424" y="1668082"/>
                          <a:pt x="11389408" y="2079860"/>
                          <a:pt x="11423737" y="2317148"/>
                        </a:cubicBezTo>
                        <a:cubicBezTo>
                          <a:pt x="11458066" y="2554436"/>
                          <a:pt x="11404439" y="2737066"/>
                          <a:pt x="11423737" y="3068842"/>
                        </a:cubicBezTo>
                        <a:cubicBezTo>
                          <a:pt x="11443035" y="3400618"/>
                          <a:pt x="11412038" y="3493854"/>
                          <a:pt x="11423737" y="3882602"/>
                        </a:cubicBezTo>
                        <a:cubicBezTo>
                          <a:pt x="11435436" y="4271350"/>
                          <a:pt x="11394576" y="4320012"/>
                          <a:pt x="11423737" y="4572229"/>
                        </a:cubicBezTo>
                        <a:cubicBezTo>
                          <a:pt x="11452898" y="4824446"/>
                          <a:pt x="11443557" y="4905561"/>
                          <a:pt x="11423737" y="5199790"/>
                        </a:cubicBezTo>
                        <a:cubicBezTo>
                          <a:pt x="11403917" y="5494019"/>
                          <a:pt x="11376296" y="5888503"/>
                          <a:pt x="11423737" y="6206646"/>
                        </a:cubicBezTo>
                        <a:cubicBezTo>
                          <a:pt x="11176352" y="6172257"/>
                          <a:pt x="10740283" y="6229321"/>
                          <a:pt x="10523278" y="6206646"/>
                        </a:cubicBezTo>
                        <a:cubicBezTo>
                          <a:pt x="10306273" y="6183971"/>
                          <a:pt x="10189083" y="6211821"/>
                          <a:pt x="9965531" y="6206646"/>
                        </a:cubicBezTo>
                        <a:cubicBezTo>
                          <a:pt x="9741979" y="6201471"/>
                          <a:pt x="9560986" y="6201532"/>
                          <a:pt x="9407783" y="6206646"/>
                        </a:cubicBezTo>
                        <a:cubicBezTo>
                          <a:pt x="9254580" y="6211760"/>
                          <a:pt x="8985931" y="6218079"/>
                          <a:pt x="8735799" y="6206646"/>
                        </a:cubicBezTo>
                        <a:cubicBezTo>
                          <a:pt x="8485667" y="6195213"/>
                          <a:pt x="8536648" y="6208524"/>
                          <a:pt x="8406526" y="6206646"/>
                        </a:cubicBezTo>
                        <a:cubicBezTo>
                          <a:pt x="8276404" y="6204768"/>
                          <a:pt x="8147308" y="6211910"/>
                          <a:pt x="8077254" y="6206646"/>
                        </a:cubicBezTo>
                        <a:cubicBezTo>
                          <a:pt x="8007200" y="6201382"/>
                          <a:pt x="7392384" y="6167886"/>
                          <a:pt x="7176795" y="6206646"/>
                        </a:cubicBezTo>
                        <a:cubicBezTo>
                          <a:pt x="6961206" y="6245406"/>
                          <a:pt x="6524529" y="6219381"/>
                          <a:pt x="6276336" y="6206646"/>
                        </a:cubicBezTo>
                        <a:cubicBezTo>
                          <a:pt x="6028143" y="6193911"/>
                          <a:pt x="5854354" y="6185610"/>
                          <a:pt x="5604351" y="6206646"/>
                        </a:cubicBezTo>
                        <a:cubicBezTo>
                          <a:pt x="5354348" y="6227682"/>
                          <a:pt x="5146309" y="6192793"/>
                          <a:pt x="4703892" y="6206646"/>
                        </a:cubicBezTo>
                        <a:cubicBezTo>
                          <a:pt x="4261475" y="6220499"/>
                          <a:pt x="4406796" y="6200855"/>
                          <a:pt x="4260382" y="6206646"/>
                        </a:cubicBezTo>
                        <a:cubicBezTo>
                          <a:pt x="4113968" y="6212438"/>
                          <a:pt x="3632215" y="6162008"/>
                          <a:pt x="3359923" y="6206646"/>
                        </a:cubicBezTo>
                        <a:cubicBezTo>
                          <a:pt x="3087631" y="6251284"/>
                          <a:pt x="3135001" y="6218103"/>
                          <a:pt x="2916413" y="6206646"/>
                        </a:cubicBezTo>
                        <a:cubicBezTo>
                          <a:pt x="2697825" y="6195190"/>
                          <a:pt x="2244585" y="6169192"/>
                          <a:pt x="2015954" y="6206646"/>
                        </a:cubicBezTo>
                        <a:cubicBezTo>
                          <a:pt x="1787323" y="6244100"/>
                          <a:pt x="1540957" y="6206931"/>
                          <a:pt x="1229732" y="6206646"/>
                        </a:cubicBezTo>
                        <a:cubicBezTo>
                          <a:pt x="918507" y="6206361"/>
                          <a:pt x="475312" y="6242611"/>
                          <a:pt x="0" y="6206646"/>
                        </a:cubicBezTo>
                        <a:cubicBezTo>
                          <a:pt x="34248" y="6002952"/>
                          <a:pt x="-17476" y="5637472"/>
                          <a:pt x="0" y="5392886"/>
                        </a:cubicBezTo>
                        <a:cubicBezTo>
                          <a:pt x="17476" y="5148300"/>
                          <a:pt x="-21371" y="4848567"/>
                          <a:pt x="0" y="4641192"/>
                        </a:cubicBezTo>
                        <a:cubicBezTo>
                          <a:pt x="21371" y="4433817"/>
                          <a:pt x="-19020" y="4192037"/>
                          <a:pt x="0" y="4075698"/>
                        </a:cubicBezTo>
                        <a:cubicBezTo>
                          <a:pt x="19020" y="3959359"/>
                          <a:pt x="-20267" y="3683489"/>
                          <a:pt x="0" y="3386070"/>
                        </a:cubicBezTo>
                        <a:cubicBezTo>
                          <a:pt x="20267" y="3088651"/>
                          <a:pt x="-12438" y="2772392"/>
                          <a:pt x="0" y="2572310"/>
                        </a:cubicBezTo>
                        <a:cubicBezTo>
                          <a:pt x="12438" y="2372228"/>
                          <a:pt x="413" y="2025213"/>
                          <a:pt x="0" y="1820616"/>
                        </a:cubicBezTo>
                        <a:cubicBezTo>
                          <a:pt x="-413" y="1616019"/>
                          <a:pt x="24795" y="1385675"/>
                          <a:pt x="0" y="1130989"/>
                        </a:cubicBezTo>
                        <a:cubicBezTo>
                          <a:pt x="-24795" y="876303"/>
                          <a:pt x="19892" y="832617"/>
                          <a:pt x="0" y="627561"/>
                        </a:cubicBezTo>
                        <a:cubicBezTo>
                          <a:pt x="-19892" y="422505"/>
                          <a:pt x="11001" y="252644"/>
                          <a:pt x="0" y="0"/>
                        </a:cubicBezTo>
                        <a:close/>
                      </a:path>
                      <a:path w="11423737" h="6206646" stroke="0" extrusionOk="0">
                        <a:moveTo>
                          <a:pt x="0" y="0"/>
                        </a:moveTo>
                        <a:cubicBezTo>
                          <a:pt x="264549" y="13303"/>
                          <a:pt x="479476" y="23041"/>
                          <a:pt x="671985" y="0"/>
                        </a:cubicBezTo>
                        <a:cubicBezTo>
                          <a:pt x="864495" y="-23041"/>
                          <a:pt x="1048030" y="11260"/>
                          <a:pt x="1229732" y="0"/>
                        </a:cubicBezTo>
                        <a:cubicBezTo>
                          <a:pt x="1411434" y="-11260"/>
                          <a:pt x="1814100" y="6470"/>
                          <a:pt x="2130191" y="0"/>
                        </a:cubicBezTo>
                        <a:cubicBezTo>
                          <a:pt x="2446282" y="-6470"/>
                          <a:pt x="2299864" y="-14664"/>
                          <a:pt x="2459463" y="0"/>
                        </a:cubicBezTo>
                        <a:cubicBezTo>
                          <a:pt x="2619062" y="14664"/>
                          <a:pt x="2770295" y="-10915"/>
                          <a:pt x="2902973" y="0"/>
                        </a:cubicBezTo>
                        <a:cubicBezTo>
                          <a:pt x="3035651" y="10915"/>
                          <a:pt x="3238026" y="-9512"/>
                          <a:pt x="3460720" y="0"/>
                        </a:cubicBezTo>
                        <a:cubicBezTo>
                          <a:pt x="3683414" y="9512"/>
                          <a:pt x="3882035" y="25090"/>
                          <a:pt x="4018467" y="0"/>
                        </a:cubicBezTo>
                        <a:cubicBezTo>
                          <a:pt x="4154899" y="-25090"/>
                          <a:pt x="4615518" y="-6928"/>
                          <a:pt x="4804689" y="0"/>
                        </a:cubicBezTo>
                        <a:cubicBezTo>
                          <a:pt x="4993860" y="6928"/>
                          <a:pt x="5397289" y="-9656"/>
                          <a:pt x="5590911" y="0"/>
                        </a:cubicBezTo>
                        <a:cubicBezTo>
                          <a:pt x="5784533" y="9656"/>
                          <a:pt x="6022665" y="7881"/>
                          <a:pt x="6148658" y="0"/>
                        </a:cubicBezTo>
                        <a:cubicBezTo>
                          <a:pt x="6274651" y="-7881"/>
                          <a:pt x="6679724" y="-26284"/>
                          <a:pt x="7049118" y="0"/>
                        </a:cubicBezTo>
                        <a:cubicBezTo>
                          <a:pt x="7418512" y="26284"/>
                          <a:pt x="7398841" y="-9529"/>
                          <a:pt x="7606865" y="0"/>
                        </a:cubicBezTo>
                        <a:cubicBezTo>
                          <a:pt x="7814889" y="9529"/>
                          <a:pt x="8101505" y="-35595"/>
                          <a:pt x="8507324" y="0"/>
                        </a:cubicBezTo>
                        <a:cubicBezTo>
                          <a:pt x="8913143" y="35595"/>
                          <a:pt x="8844102" y="-20066"/>
                          <a:pt x="9065071" y="0"/>
                        </a:cubicBezTo>
                        <a:cubicBezTo>
                          <a:pt x="9286040" y="20066"/>
                          <a:pt x="9436959" y="-8923"/>
                          <a:pt x="9622818" y="0"/>
                        </a:cubicBezTo>
                        <a:cubicBezTo>
                          <a:pt x="9808677" y="8923"/>
                          <a:pt x="9861189" y="18309"/>
                          <a:pt x="10066328" y="0"/>
                        </a:cubicBezTo>
                        <a:cubicBezTo>
                          <a:pt x="10271467" y="-18309"/>
                          <a:pt x="10361920" y="22308"/>
                          <a:pt x="10624075" y="0"/>
                        </a:cubicBezTo>
                        <a:cubicBezTo>
                          <a:pt x="10886230" y="-22308"/>
                          <a:pt x="11126636" y="-7184"/>
                          <a:pt x="11423737" y="0"/>
                        </a:cubicBezTo>
                        <a:cubicBezTo>
                          <a:pt x="11408508" y="216927"/>
                          <a:pt x="11437491" y="474884"/>
                          <a:pt x="11423737" y="627561"/>
                        </a:cubicBezTo>
                        <a:cubicBezTo>
                          <a:pt x="11409983" y="780238"/>
                          <a:pt x="11440410" y="1184419"/>
                          <a:pt x="11423737" y="1441321"/>
                        </a:cubicBezTo>
                        <a:cubicBezTo>
                          <a:pt x="11407064" y="1698223"/>
                          <a:pt x="11452205" y="2070929"/>
                          <a:pt x="11423737" y="2255081"/>
                        </a:cubicBezTo>
                        <a:cubicBezTo>
                          <a:pt x="11395269" y="2439233"/>
                          <a:pt x="11433213" y="2570029"/>
                          <a:pt x="11423737" y="2820576"/>
                        </a:cubicBezTo>
                        <a:cubicBezTo>
                          <a:pt x="11414261" y="3071123"/>
                          <a:pt x="11410493" y="3356110"/>
                          <a:pt x="11423737" y="3510203"/>
                        </a:cubicBezTo>
                        <a:cubicBezTo>
                          <a:pt x="11436981" y="3664296"/>
                          <a:pt x="11437239" y="4066269"/>
                          <a:pt x="11423737" y="4261897"/>
                        </a:cubicBezTo>
                        <a:cubicBezTo>
                          <a:pt x="11410235" y="4457525"/>
                          <a:pt x="11453669" y="4760210"/>
                          <a:pt x="11423737" y="4951524"/>
                        </a:cubicBezTo>
                        <a:cubicBezTo>
                          <a:pt x="11393805" y="5142838"/>
                          <a:pt x="11428867" y="5330800"/>
                          <a:pt x="11423737" y="5579085"/>
                        </a:cubicBezTo>
                        <a:cubicBezTo>
                          <a:pt x="11418607" y="5827370"/>
                          <a:pt x="11445247" y="6033804"/>
                          <a:pt x="11423737" y="6206646"/>
                        </a:cubicBezTo>
                        <a:cubicBezTo>
                          <a:pt x="11053019" y="6193433"/>
                          <a:pt x="10904817" y="6169402"/>
                          <a:pt x="10523278" y="6206646"/>
                        </a:cubicBezTo>
                        <a:cubicBezTo>
                          <a:pt x="10141739" y="6243890"/>
                          <a:pt x="10203303" y="6220307"/>
                          <a:pt x="9965531" y="6206646"/>
                        </a:cubicBezTo>
                        <a:cubicBezTo>
                          <a:pt x="9727759" y="6192985"/>
                          <a:pt x="9610710" y="6199331"/>
                          <a:pt x="9293546" y="6206646"/>
                        </a:cubicBezTo>
                        <a:cubicBezTo>
                          <a:pt x="8976382" y="6213961"/>
                          <a:pt x="9085847" y="6217332"/>
                          <a:pt x="8964274" y="6206646"/>
                        </a:cubicBezTo>
                        <a:cubicBezTo>
                          <a:pt x="8842701" y="6195960"/>
                          <a:pt x="8507622" y="6179457"/>
                          <a:pt x="8063814" y="6206646"/>
                        </a:cubicBezTo>
                        <a:cubicBezTo>
                          <a:pt x="7620006" y="6233835"/>
                          <a:pt x="7467005" y="6183692"/>
                          <a:pt x="7277592" y="6206646"/>
                        </a:cubicBezTo>
                        <a:cubicBezTo>
                          <a:pt x="7088179" y="6229600"/>
                          <a:pt x="7008396" y="6215390"/>
                          <a:pt x="6834083" y="6206646"/>
                        </a:cubicBezTo>
                        <a:cubicBezTo>
                          <a:pt x="6659770" y="6197902"/>
                          <a:pt x="6299145" y="6227259"/>
                          <a:pt x="6162098" y="6206646"/>
                        </a:cubicBezTo>
                        <a:cubicBezTo>
                          <a:pt x="6025051" y="6186033"/>
                          <a:pt x="5840862" y="6187350"/>
                          <a:pt x="5718588" y="6206646"/>
                        </a:cubicBezTo>
                        <a:cubicBezTo>
                          <a:pt x="5596314" y="6225943"/>
                          <a:pt x="5094257" y="6177374"/>
                          <a:pt x="4932366" y="6206646"/>
                        </a:cubicBezTo>
                        <a:cubicBezTo>
                          <a:pt x="4770475" y="6235918"/>
                          <a:pt x="4757193" y="6194118"/>
                          <a:pt x="4603094" y="6206646"/>
                        </a:cubicBezTo>
                        <a:cubicBezTo>
                          <a:pt x="4448995" y="6219174"/>
                          <a:pt x="3977670" y="6223208"/>
                          <a:pt x="3702635" y="6206646"/>
                        </a:cubicBezTo>
                        <a:cubicBezTo>
                          <a:pt x="3427600" y="6190084"/>
                          <a:pt x="3112989" y="6186706"/>
                          <a:pt x="2802175" y="6206646"/>
                        </a:cubicBezTo>
                        <a:cubicBezTo>
                          <a:pt x="2491361" y="6226586"/>
                          <a:pt x="2343087" y="6217983"/>
                          <a:pt x="2015954" y="6206646"/>
                        </a:cubicBezTo>
                        <a:cubicBezTo>
                          <a:pt x="1688821" y="6195309"/>
                          <a:pt x="1618409" y="6210151"/>
                          <a:pt x="1229732" y="6206646"/>
                        </a:cubicBezTo>
                        <a:cubicBezTo>
                          <a:pt x="841055" y="6203141"/>
                          <a:pt x="1058359" y="6209834"/>
                          <a:pt x="900459" y="6206646"/>
                        </a:cubicBezTo>
                        <a:cubicBezTo>
                          <a:pt x="742559" y="6203458"/>
                          <a:pt x="196532" y="6161731"/>
                          <a:pt x="0" y="6206646"/>
                        </a:cubicBezTo>
                        <a:cubicBezTo>
                          <a:pt x="-13610" y="6016723"/>
                          <a:pt x="-11928" y="5811077"/>
                          <a:pt x="0" y="5641152"/>
                        </a:cubicBezTo>
                        <a:cubicBezTo>
                          <a:pt x="11928" y="5471227"/>
                          <a:pt x="-32196" y="5186577"/>
                          <a:pt x="0" y="4951524"/>
                        </a:cubicBezTo>
                        <a:cubicBezTo>
                          <a:pt x="32196" y="4716471"/>
                          <a:pt x="-39851" y="4479274"/>
                          <a:pt x="0" y="4137764"/>
                        </a:cubicBezTo>
                        <a:cubicBezTo>
                          <a:pt x="39851" y="3796254"/>
                          <a:pt x="-18177" y="3721568"/>
                          <a:pt x="0" y="3572270"/>
                        </a:cubicBezTo>
                        <a:cubicBezTo>
                          <a:pt x="18177" y="3422972"/>
                          <a:pt x="23236" y="3244457"/>
                          <a:pt x="0" y="3006775"/>
                        </a:cubicBezTo>
                        <a:cubicBezTo>
                          <a:pt x="-23236" y="2769094"/>
                          <a:pt x="-24175" y="2581278"/>
                          <a:pt x="0" y="2317148"/>
                        </a:cubicBezTo>
                        <a:cubicBezTo>
                          <a:pt x="24175" y="2053018"/>
                          <a:pt x="-18591" y="1969755"/>
                          <a:pt x="0" y="1689587"/>
                        </a:cubicBezTo>
                        <a:cubicBezTo>
                          <a:pt x="18591" y="1409419"/>
                          <a:pt x="29423" y="1172711"/>
                          <a:pt x="0" y="875827"/>
                        </a:cubicBezTo>
                        <a:cubicBezTo>
                          <a:pt x="-29423" y="578943"/>
                          <a:pt x="-35953" y="40455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91295ED1-9287-8821-19A9-C9D226D73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367" y="1905240"/>
            <a:ext cx="9144000" cy="3073856"/>
          </a:xfrm>
        </p:spPr>
        <p:txBody>
          <a:bodyPr>
            <a:normAutofit/>
          </a:bodyPr>
          <a:lstStyle/>
          <a:p>
            <a:r>
              <a:rPr lang="nb-NO" dirty="0"/>
              <a:t>Støyoppfølgingsplan</a:t>
            </a:r>
            <a:br>
              <a:rPr lang="nb-NO" dirty="0"/>
            </a:br>
            <a:br>
              <a:rPr lang="nb-NO" dirty="0"/>
            </a:br>
            <a:r>
              <a:rPr lang="nb-NO" dirty="0"/>
              <a:t>SOP</a:t>
            </a:r>
          </a:p>
        </p:txBody>
      </p:sp>
    </p:spTree>
    <p:extLst>
      <p:ext uri="{BB962C8B-B14F-4D97-AF65-F5344CB8AC3E}">
        <p14:creationId xmlns:p14="http://schemas.microsoft.com/office/powerpoint/2010/main" val="1671563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955D26-645F-AF5E-FA87-3C9B7A408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Innhold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B606D340-55A8-52A5-889E-49C1B5DEE27F}"/>
              </a:ext>
            </a:extLst>
          </p:cNvPr>
          <p:cNvSpPr txBox="1"/>
          <p:nvPr/>
        </p:nvSpPr>
        <p:spPr>
          <a:xfrm>
            <a:off x="679382" y="1608133"/>
            <a:ext cx="1100113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/>
              <a:t>1. Innledning </a:t>
            </a:r>
            <a:r>
              <a:rPr lang="nb-NO" sz="2800" dirty="0">
                <a:solidFill>
                  <a:srgbClr val="0070C0"/>
                </a:solidFill>
              </a:rPr>
              <a:t>(Kort om bakgrunnen)</a:t>
            </a:r>
            <a:endParaRPr lang="nb-NO" sz="2800" dirty="0"/>
          </a:p>
          <a:p>
            <a:r>
              <a:rPr lang="nb-NO" sz="2800" dirty="0"/>
              <a:t>2. Grunnlaget for støyoppfølgingsplanen </a:t>
            </a:r>
            <a:r>
              <a:rPr lang="nb-NO" sz="2800" dirty="0">
                <a:solidFill>
                  <a:srgbClr val="0070C0"/>
                </a:solidFill>
              </a:rPr>
              <a:t>(Fra opprinnelig MOP)</a:t>
            </a:r>
          </a:p>
          <a:p>
            <a:r>
              <a:rPr lang="nb-NO" sz="2800" dirty="0"/>
              <a:t>3. Registrering og rapportering av klager</a:t>
            </a:r>
          </a:p>
          <a:p>
            <a:pPr lvl="1"/>
            <a:r>
              <a:rPr lang="nb-NO" sz="2800" dirty="0"/>
              <a:t>3.1. Rutiner for registrering og rapportering av klager</a:t>
            </a:r>
          </a:p>
          <a:p>
            <a:pPr lvl="1"/>
            <a:r>
              <a:rPr lang="nb-NO" sz="2800" dirty="0"/>
              <a:t>3.2. Helikopterklager</a:t>
            </a:r>
          </a:p>
          <a:p>
            <a:pPr lvl="1"/>
            <a:r>
              <a:rPr lang="nb-NO" sz="2800" dirty="0"/>
              <a:t>3.3. Skytestøy-klager</a:t>
            </a:r>
          </a:p>
          <a:p>
            <a:r>
              <a:rPr lang="nb-NO" sz="2800" dirty="0"/>
              <a:t>4. Helikopterstøy</a:t>
            </a:r>
          </a:p>
          <a:p>
            <a:pPr lvl="1"/>
            <a:r>
              <a:rPr lang="nb-NO" sz="2800" dirty="0"/>
              <a:t>4.1. Aktiviteter i 2022</a:t>
            </a:r>
          </a:p>
          <a:p>
            <a:pPr lvl="1"/>
            <a:r>
              <a:rPr lang="nb-NO" sz="2800" dirty="0"/>
              <a:t>4.2. Aktiviteter i 2023</a:t>
            </a:r>
          </a:p>
          <a:p>
            <a:r>
              <a:rPr lang="nb-NO" sz="2800" dirty="0"/>
              <a:t>5. Skytestøy</a:t>
            </a:r>
          </a:p>
        </p:txBody>
      </p:sp>
    </p:spTree>
    <p:extLst>
      <p:ext uri="{BB962C8B-B14F-4D97-AF65-F5344CB8AC3E}">
        <p14:creationId xmlns:p14="http://schemas.microsoft.com/office/powerpoint/2010/main" val="87691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955D26-645F-AF5E-FA87-3C9B7A408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310" y="452808"/>
            <a:ext cx="10515600" cy="874952"/>
          </a:xfrm>
        </p:spPr>
        <p:txBody>
          <a:bodyPr/>
          <a:lstStyle/>
          <a:p>
            <a:r>
              <a:rPr lang="nb-NO" dirty="0"/>
              <a:t>Støyklager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B606D340-55A8-52A5-889E-49C1B5DEE27F}"/>
              </a:ext>
            </a:extLst>
          </p:cNvPr>
          <p:cNvSpPr txBox="1"/>
          <p:nvPr/>
        </p:nvSpPr>
        <p:spPr>
          <a:xfrm>
            <a:off x="269310" y="1897694"/>
            <a:ext cx="1141121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/>
              <a:t>Rutine: Klager mottas og besvares av Oslo politidistrikt. Sendes PNB. Årlig oppsummering.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/>
              <a:t>20 klager på helikopter så langt i år. Ett tilfelle med uheldig trasévalg, øvrige nødvendige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/>
              <a:t>Ingen klager støy fra skyting eller eksplosiver</a:t>
            </a:r>
          </a:p>
          <a:p>
            <a:pPr lvl="3"/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013606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955D26-645F-AF5E-FA87-3C9B7A408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310" y="95816"/>
            <a:ext cx="10515600" cy="874952"/>
          </a:xfrm>
        </p:spPr>
        <p:txBody>
          <a:bodyPr/>
          <a:lstStyle/>
          <a:p>
            <a:r>
              <a:rPr lang="nb-NO" dirty="0"/>
              <a:t>Helikopter. Aktiviteter i 2022 og 2023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B606D340-55A8-52A5-889E-49C1B5DEE27F}"/>
              </a:ext>
            </a:extLst>
          </p:cNvPr>
          <p:cNvSpPr txBox="1"/>
          <p:nvPr/>
        </p:nvSpPr>
        <p:spPr>
          <a:xfrm>
            <a:off x="269310" y="970768"/>
            <a:ext cx="1141121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/>
              <a:t>2022: Støyutredning og optimalisering av traséer. Høring for ny konsesjon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/>
              <a:t>2023: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nb-NO" sz="2400" dirty="0"/>
              <a:t>Høringsuttalelser kom inn i starten av året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nb-NO" sz="2400" dirty="0"/>
              <a:t>Luftfartstilsynet med spørsmål basert på høringsuttalelser 10/5-23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nb-NO" sz="2400" dirty="0"/>
              <a:t>POD med svar 10/7-23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nb-NO" dirty="0"/>
              <a:t>Forholdet til </a:t>
            </a:r>
            <a:r>
              <a:rPr lang="nb-NO" dirty="0" err="1"/>
              <a:t>Gjersrud</a:t>
            </a:r>
            <a:r>
              <a:rPr lang="nb-NO" dirty="0"/>
              <a:t> / Stensrud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nb-NO" dirty="0"/>
              <a:t>Oppfølging av bruk av </a:t>
            </a:r>
            <a:r>
              <a:rPr lang="nb-NO" dirty="0" err="1"/>
              <a:t>flytraséene</a:t>
            </a:r>
            <a:endParaRPr lang="nb-NO" dirty="0"/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nb-NO" dirty="0"/>
              <a:t>Mulighet for støyovervåking og kommentar til støygrenser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nb-NO" dirty="0"/>
              <a:t>Hvorfor mer flybevegelser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nb-NO" dirty="0"/>
              <a:t>Ingen boliger i gul støysone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nb-NO" dirty="0"/>
              <a:t>Avbøtende tiltak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nb-NO" dirty="0"/>
              <a:t>Samlet støybelastning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nb-NO" dirty="0"/>
              <a:t>Hvorfor støyen fra helikopteret er 1,4 dB høyere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nb-NO" dirty="0"/>
              <a:t>Beskrivelse av type helikopteroperasjoner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b-NO" sz="2400" dirty="0"/>
              <a:t>Dispensasjon søkt 5/9-23, gitt 14/9-23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nb-NO" sz="2400" dirty="0"/>
              <a:t>Konsesjon er fortsatt til behandling</a:t>
            </a:r>
          </a:p>
          <a:p>
            <a:pPr lvl="3"/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178739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955D26-645F-AF5E-FA87-3C9B7A408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310" y="452808"/>
            <a:ext cx="10515600" cy="874952"/>
          </a:xfrm>
        </p:spPr>
        <p:txBody>
          <a:bodyPr/>
          <a:lstStyle/>
          <a:p>
            <a:r>
              <a:rPr lang="nb-NO" dirty="0"/>
              <a:t>Skyting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B606D340-55A8-52A5-889E-49C1B5DEE27F}"/>
              </a:ext>
            </a:extLst>
          </p:cNvPr>
          <p:cNvSpPr txBox="1"/>
          <p:nvPr/>
        </p:nvSpPr>
        <p:spPr>
          <a:xfrm>
            <a:off x="269310" y="1897694"/>
            <a:ext cx="114112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/>
              <a:t>Ingen endringer i aktivitet eller støybilde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/>
              <a:t>Monitorering pågår fortsatt</a:t>
            </a:r>
          </a:p>
          <a:p>
            <a:pPr lvl="3"/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671328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203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Støyoppfølgingsplan  SOP</vt:lpstr>
      <vt:lpstr>Innhold</vt:lpstr>
      <vt:lpstr>Støyklager</vt:lpstr>
      <vt:lpstr>Helikopter. Aktiviteter i 2022 og 2023</vt:lpstr>
      <vt:lpstr>Skyting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Undersøkelse av kulefang med dekk-klipp som energidempende materiale</dc:title>
  <dc:creator>Dag Rieber</dc:creator>
  <cp:lastModifiedBy>Dag Rieber</cp:lastModifiedBy>
  <cp:revision>5</cp:revision>
  <dcterms:created xsi:type="dcterms:W3CDTF">2023-12-02T12:00:13Z</dcterms:created>
  <dcterms:modified xsi:type="dcterms:W3CDTF">2023-12-02T15:43:00Z</dcterms:modified>
</cp:coreProperties>
</file>