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4.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5.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 id="2147483741" r:id="rId6"/>
    <p:sldMasterId id="2147483797" r:id="rId7"/>
    <p:sldMasterId id="2147483857" r:id="rId8"/>
    <p:sldMasterId id="2147483919" r:id="rId9"/>
    <p:sldMasterId id="2147484003" r:id="rId10"/>
  </p:sldMasterIdLst>
  <p:notesMasterIdLst>
    <p:notesMasterId r:id="rId16"/>
  </p:notesMasterIdLst>
  <p:handoutMasterIdLst>
    <p:handoutMasterId r:id="rId17"/>
  </p:handoutMasterIdLst>
  <p:sldIdLst>
    <p:sldId id="2076137943" r:id="rId11"/>
    <p:sldId id="2076137944" r:id="rId12"/>
    <p:sldId id="2076137942" r:id="rId13"/>
    <p:sldId id="2076137945" r:id="rId14"/>
    <p:sldId id="2076137946" r:id="rId15"/>
  </p:sldIdLst>
  <p:sldSz cx="12192000" cy="6858000"/>
  <p:notesSz cx="6858000" cy="9144000"/>
  <p:custDataLst>
    <p:tags r:id="rId18"/>
  </p:custDataLst>
  <p:defaultTextStyle>
    <a:defPPr>
      <a:defRPr lang="nb-NO"/>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3676A83A-888C-4D6D-A69C-D035798104BC}">
          <p14:sldIdLst>
            <p14:sldId id="2076137943"/>
            <p14:sldId id="2076137944"/>
            <p14:sldId id="2076137942"/>
            <p14:sldId id="2076137945"/>
            <p14:sldId id="2076137946"/>
          </p14:sldIdLst>
        </p14:section>
        <p14:section name="Gammelt utgått" id="{F92A5B8F-9DBE-4261-A159-612DC97919E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DAA600"/>
    <a:srgbClr val="425563"/>
    <a:srgbClr val="569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iddels stil 4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95" autoAdjust="0"/>
  </p:normalViewPr>
  <p:slideViewPr>
    <p:cSldViewPr snapToGrid="0">
      <p:cViewPr varScale="1">
        <p:scale>
          <a:sx n="111" d="100"/>
          <a:sy n="111" d="100"/>
        </p:scale>
        <p:origin x="558"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5.xml"/><Relationship Id="rId10" Type="http://schemas.openxmlformats.org/officeDocument/2006/relationships/slideMaster" Target="slideMasters/slideMaster6.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B34251-2164-46C9-8EFE-A1AD9DE16BAC}" type="datetimeFigureOut">
              <a:rPr lang="nb-NO" smtClean="0"/>
              <a:t>27.06.2022</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D188FD-726D-47C1-96F3-67C87B54F345}" type="slidenum">
              <a:rPr lang="nb-NO" smtClean="0"/>
              <a:t>‹#›</a:t>
            </a:fld>
            <a:endParaRPr lang="nb-NO"/>
          </a:p>
        </p:txBody>
      </p:sp>
    </p:spTree>
    <p:extLst>
      <p:ext uri="{BB962C8B-B14F-4D97-AF65-F5344CB8AC3E}">
        <p14:creationId xmlns:p14="http://schemas.microsoft.com/office/powerpoint/2010/main" val="30553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447D-E4D2-4938-8F7C-0E05C2CF902D}" type="datetimeFigureOut">
              <a:rPr lang="nb-NO" smtClean="0"/>
              <a:t>27.06.2022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7D9F8-F786-4F29-B728-1094FE9B1DE4}" type="slidenum">
              <a:rPr lang="nb-NO" smtClean="0"/>
              <a:t>‹#›</a:t>
            </a:fld>
            <a:endParaRPr lang="nb-NO"/>
          </a:p>
        </p:txBody>
      </p:sp>
    </p:spTree>
    <p:extLst>
      <p:ext uri="{BB962C8B-B14F-4D97-AF65-F5344CB8AC3E}">
        <p14:creationId xmlns:p14="http://schemas.microsoft.com/office/powerpoint/2010/main" val="2344859623"/>
      </p:ext>
    </p:extLst>
  </p:cSld>
  <p:clrMap bg1="lt1" tx1="dk1" bg2="lt2" tx2="dk2" accent1="accent1" accent2="accent2" accent3="accent3" accent4="accent4" accent5="accent5" accent6="accent6" hlink="hlink" folHlink="folHlink"/>
  <p:notesStyle>
    <a:lvl1pPr marL="0" algn="l" defTabSz="914173" rtl="0" eaLnBrk="1" latinLnBrk="0" hangingPunct="1">
      <a:defRPr sz="1200" kern="1200">
        <a:solidFill>
          <a:schemeClr val="tx1"/>
        </a:solidFill>
        <a:latin typeface="+mn-lt"/>
        <a:ea typeface="+mn-ea"/>
        <a:cs typeface="+mn-cs"/>
      </a:defRPr>
    </a:lvl1pPr>
    <a:lvl2pPr marL="457083" algn="l" defTabSz="914173" rtl="0" eaLnBrk="1" latinLnBrk="0" hangingPunct="1">
      <a:defRPr sz="1200" kern="1200">
        <a:solidFill>
          <a:schemeClr val="tx1"/>
        </a:solidFill>
        <a:latin typeface="+mn-lt"/>
        <a:ea typeface="+mn-ea"/>
        <a:cs typeface="+mn-cs"/>
      </a:defRPr>
    </a:lvl2pPr>
    <a:lvl3pPr marL="914173" algn="l" defTabSz="914173" rtl="0" eaLnBrk="1" latinLnBrk="0" hangingPunct="1">
      <a:defRPr sz="1200" kern="1200">
        <a:solidFill>
          <a:schemeClr val="tx1"/>
        </a:solidFill>
        <a:latin typeface="+mn-lt"/>
        <a:ea typeface="+mn-ea"/>
        <a:cs typeface="+mn-cs"/>
      </a:defRPr>
    </a:lvl3pPr>
    <a:lvl4pPr marL="1371260" algn="l" defTabSz="914173" rtl="0" eaLnBrk="1" latinLnBrk="0" hangingPunct="1">
      <a:defRPr sz="1200" kern="1200">
        <a:solidFill>
          <a:schemeClr val="tx1"/>
        </a:solidFill>
        <a:latin typeface="+mn-lt"/>
        <a:ea typeface="+mn-ea"/>
        <a:cs typeface="+mn-cs"/>
      </a:defRPr>
    </a:lvl4pPr>
    <a:lvl5pPr marL="1828346" algn="l" defTabSz="914173" rtl="0" eaLnBrk="1" latinLnBrk="0" hangingPunct="1">
      <a:defRPr sz="1200" kern="1200">
        <a:solidFill>
          <a:schemeClr val="tx1"/>
        </a:solidFill>
        <a:latin typeface="+mn-lt"/>
        <a:ea typeface="+mn-ea"/>
        <a:cs typeface="+mn-cs"/>
      </a:defRPr>
    </a:lvl5pPr>
    <a:lvl6pPr marL="2285438" algn="l" defTabSz="914173" rtl="0" eaLnBrk="1" latinLnBrk="0" hangingPunct="1">
      <a:defRPr sz="1200" kern="1200">
        <a:solidFill>
          <a:schemeClr val="tx1"/>
        </a:solidFill>
        <a:latin typeface="+mn-lt"/>
        <a:ea typeface="+mn-ea"/>
        <a:cs typeface="+mn-cs"/>
      </a:defRPr>
    </a:lvl6pPr>
    <a:lvl7pPr marL="2742518" algn="l" defTabSz="914173" rtl="0" eaLnBrk="1" latinLnBrk="0" hangingPunct="1">
      <a:defRPr sz="1200" kern="1200">
        <a:solidFill>
          <a:schemeClr val="tx1"/>
        </a:solidFill>
        <a:latin typeface="+mn-lt"/>
        <a:ea typeface="+mn-ea"/>
        <a:cs typeface="+mn-cs"/>
      </a:defRPr>
    </a:lvl7pPr>
    <a:lvl8pPr marL="3199600" algn="l" defTabSz="914173" rtl="0" eaLnBrk="1" latinLnBrk="0" hangingPunct="1">
      <a:defRPr sz="1200" kern="1200">
        <a:solidFill>
          <a:schemeClr val="tx1"/>
        </a:solidFill>
        <a:latin typeface="+mn-lt"/>
        <a:ea typeface="+mn-ea"/>
        <a:cs typeface="+mn-cs"/>
      </a:defRPr>
    </a:lvl8pPr>
    <a:lvl9pPr marL="3656683" algn="l" defTabSz="91417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9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2" y="233476"/>
            <a:ext cx="1658161" cy="448093"/>
          </a:xfrm>
          <a:prstGeom prst="rect">
            <a:avLst/>
          </a:prstGeom>
        </p:spPr>
      </p:pic>
    </p:spTree>
    <p:extLst>
      <p:ext uri="{BB962C8B-B14F-4D97-AF65-F5344CB8AC3E}">
        <p14:creationId xmlns:p14="http://schemas.microsoft.com/office/powerpoint/2010/main" val="22407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379784" y="6518797"/>
            <a:ext cx="1528560" cy="178291"/>
          </a:xfrm>
          <a:prstGeom prst="rect">
            <a:avLst/>
          </a:prstGeom>
        </p:spPr>
        <p:txBody>
          <a:bodyPr/>
          <a:lstStyle/>
          <a:p>
            <a:fld id="{786DDFF6-D0C0-5342-9C07-E1B8A38084A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8" name="Plassholder for tekst 2"/>
          <p:cNvSpPr>
            <a:spLocks noGrp="1"/>
          </p:cNvSpPr>
          <p:nvPr>
            <p:ph type="body" sz="quarter" idx="13" hasCustomPrompt="1"/>
          </p:nvPr>
        </p:nvSpPr>
        <p:spPr>
          <a:xfrm>
            <a:off x="679273" y="1970099"/>
            <a:ext cx="1723563" cy="1437004"/>
          </a:xfrm>
        </p:spPr>
        <p:txBody>
          <a:bodyPr>
            <a:noAutofit/>
          </a:bodyPr>
          <a:lstStyle>
            <a:lvl1pPr marL="0" indent="0" algn="r">
              <a:buNone/>
              <a:defRPr sz="61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3478601" y="2385621"/>
            <a:ext cx="7951400" cy="3040175"/>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Skilleark – rediger for å legge til tekst</a:t>
            </a:r>
            <a:endParaRPr lang="en-GB" dirty="0"/>
          </a:p>
        </p:txBody>
      </p:sp>
    </p:spTree>
    <p:extLst>
      <p:ext uri="{BB962C8B-B14F-4D97-AF65-F5344CB8AC3E}">
        <p14:creationId xmlns:p14="http://schemas.microsoft.com/office/powerpoint/2010/main" val="14051855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65"/>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F43109C1-EDB6-4D14-AD54-B18B8366BA5B}"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Picture 8">
            <a:extLst>
              <a:ext uri="{FF2B5EF4-FFF2-40B4-BE49-F238E27FC236}">
                <a16:creationId xmlns:a16="http://schemas.microsoft.com/office/drawing/2014/main" id="{9C595C37-FFE3-4915-871F-FED9952CE369}"/>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22294555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65"/>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0DBDD1BF-943E-4F52-9D6E-5829FB7E3A5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923629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65"/>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C25A4CC-0DEE-4B25-9253-A649A28E014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Picture 8">
            <a:extLst>
              <a:ext uri="{FF2B5EF4-FFF2-40B4-BE49-F238E27FC236}">
                <a16:creationId xmlns:a16="http://schemas.microsoft.com/office/drawing/2014/main" id="{AE83D888-C5EA-482E-AADF-EC65DAE1CB57}"/>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34121884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80"/>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65"/>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65"/>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9" y="3965965"/>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5B82733E-4F4C-4278-9FBF-3BA6E032C42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731574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80"/>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65"/>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65"/>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9" y="3965965"/>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1492E18A-B025-462C-9A0C-81D215B9167A}"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3" name="Picture 12">
            <a:extLst>
              <a:ext uri="{FF2B5EF4-FFF2-40B4-BE49-F238E27FC236}">
                <a16:creationId xmlns:a16="http://schemas.microsoft.com/office/drawing/2014/main" id="{05650586-CF83-42AD-B50A-180FCC0A7303}"/>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25951431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presseklipp (hvit)">
    <p:spTree>
      <p:nvGrpSpPr>
        <p:cNvPr id="1" name=""/>
        <p:cNvGrpSpPr/>
        <p:nvPr/>
      </p:nvGrpSpPr>
      <p:grpSpPr>
        <a:xfrm>
          <a:off x="0" y="0"/>
          <a:ext cx="0" cy="0"/>
          <a:chOff x="0" y="0"/>
          <a:chExt cx="0" cy="0"/>
        </a:xfrm>
      </p:grpSpPr>
      <p:sp>
        <p:nvSpPr>
          <p:cNvPr id="15" name="Rektangel 14"/>
          <p:cNvSpPr/>
          <p:nvPr userDrawn="1"/>
        </p:nvSpPr>
        <p:spPr>
          <a:xfrm>
            <a:off x="4384445" y="1265780"/>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16" name="Rektangel 15"/>
          <p:cNvSpPr/>
          <p:nvPr userDrawn="1"/>
        </p:nvSpPr>
        <p:spPr>
          <a:xfrm>
            <a:off x="8006877" y="1265780"/>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 name="Rektangel 1"/>
          <p:cNvSpPr/>
          <p:nvPr userDrawn="1"/>
        </p:nvSpPr>
        <p:spPr>
          <a:xfrm>
            <a:off x="762014" y="1265780"/>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E2A8209D-C76C-4C57-9E20-0093C796B7D9}"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3" y="5139468"/>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80699" y="5139468"/>
            <a:ext cx="3329836" cy="218017"/>
          </a:xfrm>
        </p:spPr>
        <p:txBody>
          <a:bodyPr anchor="t" anchorCtr="0">
            <a:normAutofit/>
          </a:bodyPr>
          <a:lstStyle>
            <a:lvl1pPr marL="0" indent="0">
              <a:buNone/>
              <a:defRPr sz="11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02243" y="5139468"/>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Tree>
    <p:extLst>
      <p:ext uri="{BB962C8B-B14F-4D97-AF65-F5344CB8AC3E}">
        <p14:creationId xmlns:p14="http://schemas.microsoft.com/office/powerpoint/2010/main" val="11260967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4384445" y="1265780"/>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16" name="Rektangel 15"/>
          <p:cNvSpPr/>
          <p:nvPr userDrawn="1"/>
        </p:nvSpPr>
        <p:spPr>
          <a:xfrm>
            <a:off x="8006877" y="1265780"/>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 name="Rektangel 1"/>
          <p:cNvSpPr/>
          <p:nvPr userDrawn="1"/>
        </p:nvSpPr>
        <p:spPr>
          <a:xfrm>
            <a:off x="762014" y="1265780"/>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16EEA0F2-2252-44C7-B30B-BB00C12A3C69}"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3" y="5139468"/>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90375" y="5139468"/>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31271" y="5139468"/>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pic>
        <p:nvPicPr>
          <p:cNvPr id="17" name="Picture 16">
            <a:extLst>
              <a:ext uri="{FF2B5EF4-FFF2-40B4-BE49-F238E27FC236}">
                <a16:creationId xmlns:a16="http://schemas.microsoft.com/office/drawing/2014/main" id="{F21D7BB4-A22F-42C0-8F94-3146FE05F22E}"/>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22058297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0 presseklipp (hvit)">
    <p:spTree>
      <p:nvGrpSpPr>
        <p:cNvPr id="1" name=""/>
        <p:cNvGrpSpPr/>
        <p:nvPr/>
      </p:nvGrpSpPr>
      <p:grpSpPr>
        <a:xfrm>
          <a:off x="0" y="0"/>
          <a:ext cx="0" cy="0"/>
          <a:chOff x="0" y="0"/>
          <a:chExt cx="0" cy="0"/>
        </a:xfrm>
      </p:grpSpPr>
      <p:sp>
        <p:nvSpPr>
          <p:cNvPr id="25" name="Rektangel 24"/>
          <p:cNvSpPr/>
          <p:nvPr userDrawn="1"/>
        </p:nvSpPr>
        <p:spPr>
          <a:xfrm>
            <a:off x="762014"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6" name="Rektangel 25"/>
          <p:cNvSpPr/>
          <p:nvPr userDrawn="1"/>
        </p:nvSpPr>
        <p:spPr>
          <a:xfrm>
            <a:off x="2928555"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Rektangel 26"/>
          <p:cNvSpPr/>
          <p:nvPr userDrawn="1"/>
        </p:nvSpPr>
        <p:spPr>
          <a:xfrm>
            <a:off x="5095102"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8" name="Rektangel 27"/>
          <p:cNvSpPr/>
          <p:nvPr userDrawn="1"/>
        </p:nvSpPr>
        <p:spPr>
          <a:xfrm>
            <a:off x="7261646"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9" name="Rektangel 28"/>
          <p:cNvSpPr/>
          <p:nvPr userDrawn="1"/>
        </p:nvSpPr>
        <p:spPr>
          <a:xfrm>
            <a:off x="9428189"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25AB4377-4BF7-4FAB-BD1E-944F8086C0B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5"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1"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25"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87"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90"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73"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70"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25"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87"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90"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73"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70"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0" name="Rektangel 29"/>
          <p:cNvSpPr/>
          <p:nvPr userDrawn="1"/>
        </p:nvSpPr>
        <p:spPr>
          <a:xfrm>
            <a:off x="762014"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1" name="Rektangel 30"/>
          <p:cNvSpPr/>
          <p:nvPr userDrawn="1"/>
        </p:nvSpPr>
        <p:spPr>
          <a:xfrm>
            <a:off x="2928555"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2" name="Rektangel 31"/>
          <p:cNvSpPr/>
          <p:nvPr userDrawn="1"/>
        </p:nvSpPr>
        <p:spPr>
          <a:xfrm>
            <a:off x="5095102"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7" name="Rektangel 46"/>
          <p:cNvSpPr/>
          <p:nvPr userDrawn="1"/>
        </p:nvSpPr>
        <p:spPr>
          <a:xfrm>
            <a:off x="7261646"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8" name="Rektangel 47"/>
          <p:cNvSpPr/>
          <p:nvPr userDrawn="1"/>
        </p:nvSpPr>
        <p:spPr>
          <a:xfrm>
            <a:off x="9428189"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5"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1"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Tree>
    <p:extLst>
      <p:ext uri="{BB962C8B-B14F-4D97-AF65-F5344CB8AC3E}">
        <p14:creationId xmlns:p14="http://schemas.microsoft.com/office/powerpoint/2010/main" val="25715297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5" name="Rektangel 24"/>
          <p:cNvSpPr/>
          <p:nvPr userDrawn="1"/>
        </p:nvSpPr>
        <p:spPr>
          <a:xfrm>
            <a:off x="762014"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6" name="Rektangel 25"/>
          <p:cNvSpPr/>
          <p:nvPr userDrawn="1"/>
        </p:nvSpPr>
        <p:spPr>
          <a:xfrm>
            <a:off x="2928555"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Rektangel 26"/>
          <p:cNvSpPr/>
          <p:nvPr userDrawn="1"/>
        </p:nvSpPr>
        <p:spPr>
          <a:xfrm>
            <a:off x="5095102"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8" name="Rektangel 27"/>
          <p:cNvSpPr/>
          <p:nvPr userDrawn="1"/>
        </p:nvSpPr>
        <p:spPr>
          <a:xfrm>
            <a:off x="7261646"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9" name="Rektangel 28"/>
          <p:cNvSpPr/>
          <p:nvPr userDrawn="1"/>
        </p:nvSpPr>
        <p:spPr>
          <a:xfrm>
            <a:off x="9428189"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0407A09B-0BF8-4839-A003-070F79C88DB6}"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5"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1"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25"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87"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90"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73"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70"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25"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87"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90"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73"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70"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0" name="Rektangel 29"/>
          <p:cNvSpPr/>
          <p:nvPr userDrawn="1"/>
        </p:nvSpPr>
        <p:spPr>
          <a:xfrm>
            <a:off x="762014"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1" name="Rektangel 30"/>
          <p:cNvSpPr/>
          <p:nvPr userDrawn="1"/>
        </p:nvSpPr>
        <p:spPr>
          <a:xfrm>
            <a:off x="2928555"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2" name="Rektangel 31"/>
          <p:cNvSpPr/>
          <p:nvPr userDrawn="1"/>
        </p:nvSpPr>
        <p:spPr>
          <a:xfrm>
            <a:off x="5095102"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7" name="Rektangel 46"/>
          <p:cNvSpPr/>
          <p:nvPr userDrawn="1"/>
        </p:nvSpPr>
        <p:spPr>
          <a:xfrm>
            <a:off x="7261646"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8" name="Rektangel 47"/>
          <p:cNvSpPr/>
          <p:nvPr userDrawn="1"/>
        </p:nvSpPr>
        <p:spPr>
          <a:xfrm>
            <a:off x="9428189"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5"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1"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pic>
        <p:nvPicPr>
          <p:cNvPr id="37" name="Picture 36">
            <a:extLst>
              <a:ext uri="{FF2B5EF4-FFF2-40B4-BE49-F238E27FC236}">
                <a16:creationId xmlns:a16="http://schemas.microsoft.com/office/drawing/2014/main" id="{6DE33675-6BF4-43E7-ABDB-940A3D2849E4}"/>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29545654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4D3936C6-8442-4295-A321-22813D35CAD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media 2"/>
          <p:cNvSpPr>
            <a:spLocks noGrp="1"/>
          </p:cNvSpPr>
          <p:nvPr>
            <p:ph type="media" sz="quarter" idx="13" hasCustomPrompt="1"/>
          </p:nvPr>
        </p:nvSpPr>
        <p:spPr>
          <a:xfrm>
            <a:off x="0" y="0"/>
            <a:ext cx="12192000" cy="68580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Tree>
    <p:extLst>
      <p:ext uri="{BB962C8B-B14F-4D97-AF65-F5344CB8AC3E}">
        <p14:creationId xmlns:p14="http://schemas.microsoft.com/office/powerpoint/2010/main" val="370201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F6489F4D-3122-CE43-9074-E640CA6A049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161055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vslutning">
    <p:bg>
      <p:bgPr>
        <a:gradFill>
          <a:gsLst>
            <a:gs pos="0">
              <a:srgbClr val="001935"/>
            </a:gs>
            <a:gs pos="10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AD1EE6EC-CDEA-4259-8D34-A0A3845394F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innhold 2"/>
          <p:cNvSpPr>
            <a:spLocks noGrp="1"/>
          </p:cNvSpPr>
          <p:nvPr>
            <p:ph sz="quarter" idx="13"/>
          </p:nvPr>
        </p:nvSpPr>
        <p:spPr>
          <a:xfrm>
            <a:off x="1796716" y="1265767"/>
            <a:ext cx="8598568" cy="4466612"/>
          </a:xfrm>
        </p:spPr>
        <p:txBody>
          <a:bodyPr anchor="ctr" anchorCtr="0">
            <a:normAutofit/>
          </a:bodyPr>
          <a:lstStyle>
            <a:lvl1pPr marL="0" indent="0" algn="ctr">
              <a:buNone/>
              <a:defRPr sz="4000" b="1">
                <a:solidFill>
                  <a:schemeClr val="tx1"/>
                </a:solidFill>
              </a:defRPr>
            </a:lvl1pPr>
          </a:lstStyle>
          <a:p>
            <a:pPr lvl="0"/>
            <a:r>
              <a:rPr lang="nb-NO"/>
              <a:t>Klikk for å redigere tekststiler i malen</a:t>
            </a:r>
          </a:p>
        </p:txBody>
      </p:sp>
      <p:pic>
        <p:nvPicPr>
          <p:cNvPr id="7" name="Picture 6">
            <a:extLst>
              <a:ext uri="{FF2B5EF4-FFF2-40B4-BE49-F238E27FC236}">
                <a16:creationId xmlns:a16="http://schemas.microsoft.com/office/drawing/2014/main" id="{DD7E9738-3BE5-40D4-AA26-4C0538EFD70C}"/>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32566480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9335"/>
            <a:ext cx="12192000" cy="5314016"/>
          </a:xfrm>
          <a:prstGeom prst="rect">
            <a:avLst/>
          </a:prstGeom>
        </p:spPr>
      </p:pic>
      <p:sp>
        <p:nvSpPr>
          <p:cNvPr id="16" name="Rektangel 15"/>
          <p:cNvSpPr/>
          <p:nvPr userDrawn="1"/>
        </p:nvSpPr>
        <p:spPr>
          <a:xfrm>
            <a:off x="1" y="11"/>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1"/>
            <a:ext cx="5564717" cy="1655233"/>
          </a:xfrm>
        </p:spPr>
        <p:txBody>
          <a:bodyPr>
            <a:normAutofit/>
          </a:bodyPr>
          <a:lstStyle>
            <a:lvl1pPr marL="0" indent="0" algn="l">
              <a:buNone/>
              <a:defRPr sz="1900">
                <a:solidFill>
                  <a:schemeClr val="bg1"/>
                </a:solidFill>
              </a:defRPr>
            </a:lvl1pPr>
            <a:lvl2pPr marL="609459" indent="0" algn="ctr">
              <a:buNone/>
              <a:defRPr sz="2700"/>
            </a:lvl2pPr>
            <a:lvl3pPr marL="1218930" indent="0" algn="ctr">
              <a:buNone/>
              <a:defRPr sz="2400"/>
            </a:lvl3pPr>
            <a:lvl4pPr marL="1828392" indent="0" algn="ctr">
              <a:buNone/>
              <a:defRPr sz="2100"/>
            </a:lvl4pPr>
            <a:lvl5pPr marL="2437858" indent="0" algn="ctr">
              <a:buNone/>
              <a:defRPr sz="2100"/>
            </a:lvl5pPr>
            <a:lvl6pPr marL="3047316" indent="0" algn="ctr">
              <a:buNone/>
              <a:defRPr sz="2100"/>
            </a:lvl6pPr>
            <a:lvl7pPr marL="3656775" indent="0" algn="ctr">
              <a:buNone/>
              <a:defRPr sz="2100"/>
            </a:lvl7pPr>
            <a:lvl8pPr marL="4266240" indent="0" algn="ctr">
              <a:buNone/>
              <a:defRPr sz="2100"/>
            </a:lvl8pPr>
            <a:lvl9pPr marL="4875703"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6"/>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0" y="233476"/>
            <a:ext cx="1658161" cy="448093"/>
          </a:xfrm>
          <a:prstGeom prst="rect">
            <a:avLst/>
          </a:prstGeom>
        </p:spPr>
      </p:pic>
    </p:spTree>
    <p:extLst>
      <p:ext uri="{BB962C8B-B14F-4D97-AF65-F5344CB8AC3E}">
        <p14:creationId xmlns:p14="http://schemas.microsoft.com/office/powerpoint/2010/main" val="27341495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A">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1"/>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1"/>
            <a:ext cx="5564717" cy="1655233"/>
          </a:xfrm>
        </p:spPr>
        <p:txBody>
          <a:bodyPr>
            <a:normAutofit/>
          </a:bodyPr>
          <a:lstStyle>
            <a:lvl1pPr marL="0" indent="0" algn="l">
              <a:buNone/>
              <a:defRPr sz="1900">
                <a:solidFill>
                  <a:schemeClr val="bg1"/>
                </a:solidFill>
              </a:defRPr>
            </a:lvl1pPr>
            <a:lvl2pPr marL="609459" indent="0" algn="ctr">
              <a:buNone/>
              <a:defRPr sz="2700"/>
            </a:lvl2pPr>
            <a:lvl3pPr marL="1218930" indent="0" algn="ctr">
              <a:buNone/>
              <a:defRPr sz="2400"/>
            </a:lvl3pPr>
            <a:lvl4pPr marL="1828392" indent="0" algn="ctr">
              <a:buNone/>
              <a:defRPr sz="2100"/>
            </a:lvl4pPr>
            <a:lvl5pPr marL="2437858" indent="0" algn="ctr">
              <a:buNone/>
              <a:defRPr sz="2100"/>
            </a:lvl5pPr>
            <a:lvl6pPr marL="3047316" indent="0" algn="ctr">
              <a:buNone/>
              <a:defRPr sz="2100"/>
            </a:lvl6pPr>
            <a:lvl7pPr marL="3656775" indent="0" algn="ctr">
              <a:buNone/>
              <a:defRPr sz="2100"/>
            </a:lvl7pPr>
            <a:lvl8pPr marL="4266240" indent="0" algn="ctr">
              <a:buNone/>
              <a:defRPr sz="2100"/>
            </a:lvl8pPr>
            <a:lvl9pPr marL="4875703"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6"/>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0" y="233476"/>
            <a:ext cx="1658161" cy="448093"/>
          </a:xfrm>
          <a:prstGeom prst="rect">
            <a:avLst/>
          </a:prstGeom>
        </p:spPr>
      </p:pic>
    </p:spTree>
    <p:extLst>
      <p:ext uri="{BB962C8B-B14F-4D97-AF65-F5344CB8AC3E}">
        <p14:creationId xmlns:p14="http://schemas.microsoft.com/office/powerpoint/2010/main" val="41674668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1"/>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1"/>
            <a:ext cx="5564717" cy="1655233"/>
          </a:xfrm>
        </p:spPr>
        <p:txBody>
          <a:bodyPr>
            <a:normAutofit/>
          </a:bodyPr>
          <a:lstStyle>
            <a:lvl1pPr marL="0" indent="0" algn="l">
              <a:buNone/>
              <a:defRPr sz="1900">
                <a:solidFill>
                  <a:schemeClr val="bg1"/>
                </a:solidFill>
              </a:defRPr>
            </a:lvl1pPr>
            <a:lvl2pPr marL="609459" indent="0" algn="ctr">
              <a:buNone/>
              <a:defRPr sz="2700"/>
            </a:lvl2pPr>
            <a:lvl3pPr marL="1218930" indent="0" algn="ctr">
              <a:buNone/>
              <a:defRPr sz="2400"/>
            </a:lvl3pPr>
            <a:lvl4pPr marL="1828392" indent="0" algn="ctr">
              <a:buNone/>
              <a:defRPr sz="2100"/>
            </a:lvl4pPr>
            <a:lvl5pPr marL="2437858" indent="0" algn="ctr">
              <a:buNone/>
              <a:defRPr sz="2100"/>
            </a:lvl5pPr>
            <a:lvl6pPr marL="3047316" indent="0" algn="ctr">
              <a:buNone/>
              <a:defRPr sz="2100"/>
            </a:lvl6pPr>
            <a:lvl7pPr marL="3656775" indent="0" algn="ctr">
              <a:buNone/>
              <a:defRPr sz="2100"/>
            </a:lvl7pPr>
            <a:lvl8pPr marL="4266240" indent="0" algn="ctr">
              <a:buNone/>
              <a:defRPr sz="2100"/>
            </a:lvl8pPr>
            <a:lvl9pPr marL="4875703"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6"/>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0" y="233476"/>
            <a:ext cx="1658161" cy="448093"/>
          </a:xfrm>
          <a:prstGeom prst="rect">
            <a:avLst/>
          </a:prstGeom>
        </p:spPr>
      </p:pic>
    </p:spTree>
    <p:extLst>
      <p:ext uri="{BB962C8B-B14F-4D97-AF65-F5344CB8AC3E}">
        <p14:creationId xmlns:p14="http://schemas.microsoft.com/office/powerpoint/2010/main" val="13393098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1"/>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1"/>
            <a:ext cx="5564717" cy="1655233"/>
          </a:xfrm>
        </p:spPr>
        <p:txBody>
          <a:bodyPr>
            <a:normAutofit/>
          </a:bodyPr>
          <a:lstStyle>
            <a:lvl1pPr marL="0" indent="0" algn="l">
              <a:buNone/>
              <a:defRPr sz="1900">
                <a:solidFill>
                  <a:schemeClr val="bg1"/>
                </a:solidFill>
              </a:defRPr>
            </a:lvl1pPr>
            <a:lvl2pPr marL="609459" indent="0" algn="ctr">
              <a:buNone/>
              <a:defRPr sz="2700"/>
            </a:lvl2pPr>
            <a:lvl3pPr marL="1218930" indent="0" algn="ctr">
              <a:buNone/>
              <a:defRPr sz="2400"/>
            </a:lvl3pPr>
            <a:lvl4pPr marL="1828392" indent="0" algn="ctr">
              <a:buNone/>
              <a:defRPr sz="2100"/>
            </a:lvl4pPr>
            <a:lvl5pPr marL="2437858" indent="0" algn="ctr">
              <a:buNone/>
              <a:defRPr sz="2100"/>
            </a:lvl5pPr>
            <a:lvl6pPr marL="3047316" indent="0" algn="ctr">
              <a:buNone/>
              <a:defRPr sz="2100"/>
            </a:lvl6pPr>
            <a:lvl7pPr marL="3656775" indent="0" algn="ctr">
              <a:buNone/>
              <a:defRPr sz="2100"/>
            </a:lvl7pPr>
            <a:lvl8pPr marL="4266240" indent="0" algn="ctr">
              <a:buNone/>
              <a:defRPr sz="2100"/>
            </a:lvl8pPr>
            <a:lvl9pPr marL="4875703"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6"/>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0" y="233476"/>
            <a:ext cx="1658161" cy="448093"/>
          </a:xfrm>
          <a:prstGeom prst="rect">
            <a:avLst/>
          </a:prstGeom>
        </p:spPr>
      </p:pic>
    </p:spTree>
    <p:extLst>
      <p:ext uri="{BB962C8B-B14F-4D97-AF65-F5344CB8AC3E}">
        <p14:creationId xmlns:p14="http://schemas.microsoft.com/office/powerpoint/2010/main" val="36376629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rside – I forkant av kriminaliteten">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1"/>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1"/>
            <a:ext cx="5564717" cy="1655233"/>
          </a:xfrm>
        </p:spPr>
        <p:txBody>
          <a:bodyPr>
            <a:normAutofit/>
          </a:bodyPr>
          <a:lstStyle>
            <a:lvl1pPr marL="0" indent="0" algn="l">
              <a:buNone/>
              <a:defRPr sz="1900">
                <a:solidFill>
                  <a:schemeClr val="bg1"/>
                </a:solidFill>
              </a:defRPr>
            </a:lvl1pPr>
            <a:lvl2pPr marL="609459" indent="0" algn="ctr">
              <a:buNone/>
              <a:defRPr sz="2700"/>
            </a:lvl2pPr>
            <a:lvl3pPr marL="1218930" indent="0" algn="ctr">
              <a:buNone/>
              <a:defRPr sz="2400"/>
            </a:lvl3pPr>
            <a:lvl4pPr marL="1828392" indent="0" algn="ctr">
              <a:buNone/>
              <a:defRPr sz="2100"/>
            </a:lvl4pPr>
            <a:lvl5pPr marL="2437858" indent="0" algn="ctr">
              <a:buNone/>
              <a:defRPr sz="2100"/>
            </a:lvl5pPr>
            <a:lvl6pPr marL="3047316" indent="0" algn="ctr">
              <a:buNone/>
              <a:defRPr sz="2100"/>
            </a:lvl6pPr>
            <a:lvl7pPr marL="3656775" indent="0" algn="ctr">
              <a:buNone/>
              <a:defRPr sz="2100"/>
            </a:lvl7pPr>
            <a:lvl8pPr marL="4266240" indent="0" algn="ctr">
              <a:buNone/>
              <a:defRPr sz="2100"/>
            </a:lvl8pPr>
            <a:lvl9pPr marL="4875703"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6"/>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0" y="233476"/>
            <a:ext cx="1658161" cy="448093"/>
          </a:xfrm>
          <a:prstGeom prst="rect">
            <a:avLst/>
          </a:prstGeom>
        </p:spPr>
      </p:pic>
    </p:spTree>
    <p:extLst>
      <p:ext uri="{BB962C8B-B14F-4D97-AF65-F5344CB8AC3E}">
        <p14:creationId xmlns:p14="http://schemas.microsoft.com/office/powerpoint/2010/main" val="4234844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1"/>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1"/>
            <a:ext cx="5564717" cy="1655233"/>
          </a:xfrm>
        </p:spPr>
        <p:txBody>
          <a:bodyPr>
            <a:normAutofit/>
          </a:bodyPr>
          <a:lstStyle>
            <a:lvl1pPr marL="0" indent="0" algn="l">
              <a:buNone/>
              <a:defRPr sz="1900">
                <a:solidFill>
                  <a:schemeClr val="bg1"/>
                </a:solidFill>
              </a:defRPr>
            </a:lvl1pPr>
            <a:lvl2pPr marL="609459" indent="0" algn="ctr">
              <a:buNone/>
              <a:defRPr sz="2700"/>
            </a:lvl2pPr>
            <a:lvl3pPr marL="1218930" indent="0" algn="ctr">
              <a:buNone/>
              <a:defRPr sz="2400"/>
            </a:lvl3pPr>
            <a:lvl4pPr marL="1828392" indent="0" algn="ctr">
              <a:buNone/>
              <a:defRPr sz="2100"/>
            </a:lvl4pPr>
            <a:lvl5pPr marL="2437858" indent="0" algn="ctr">
              <a:buNone/>
              <a:defRPr sz="2100"/>
            </a:lvl5pPr>
            <a:lvl6pPr marL="3047316" indent="0" algn="ctr">
              <a:buNone/>
              <a:defRPr sz="2100"/>
            </a:lvl6pPr>
            <a:lvl7pPr marL="3656775" indent="0" algn="ctr">
              <a:buNone/>
              <a:defRPr sz="2100"/>
            </a:lvl7pPr>
            <a:lvl8pPr marL="4266240" indent="0" algn="ctr">
              <a:buNone/>
              <a:defRPr sz="2100"/>
            </a:lvl8pPr>
            <a:lvl9pPr marL="4875703"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6"/>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0" y="233476"/>
            <a:ext cx="1658161" cy="448093"/>
          </a:xfrm>
          <a:prstGeom prst="rect">
            <a:avLst/>
          </a:prstGeom>
        </p:spPr>
      </p:pic>
    </p:spTree>
    <p:extLst>
      <p:ext uri="{BB962C8B-B14F-4D97-AF65-F5344CB8AC3E}">
        <p14:creationId xmlns:p14="http://schemas.microsoft.com/office/powerpoint/2010/main" val="12635613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1"/>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1"/>
            <a:ext cx="5564717" cy="1655233"/>
          </a:xfrm>
        </p:spPr>
        <p:txBody>
          <a:bodyPr>
            <a:normAutofit/>
          </a:bodyPr>
          <a:lstStyle>
            <a:lvl1pPr marL="0" indent="0" algn="l">
              <a:buNone/>
              <a:defRPr sz="1900">
                <a:solidFill>
                  <a:schemeClr val="bg1"/>
                </a:solidFill>
              </a:defRPr>
            </a:lvl1pPr>
            <a:lvl2pPr marL="609459" indent="0" algn="ctr">
              <a:buNone/>
              <a:defRPr sz="2700"/>
            </a:lvl2pPr>
            <a:lvl3pPr marL="1218930" indent="0" algn="ctr">
              <a:buNone/>
              <a:defRPr sz="2400"/>
            </a:lvl3pPr>
            <a:lvl4pPr marL="1828392" indent="0" algn="ctr">
              <a:buNone/>
              <a:defRPr sz="2100"/>
            </a:lvl4pPr>
            <a:lvl5pPr marL="2437858" indent="0" algn="ctr">
              <a:buNone/>
              <a:defRPr sz="2100"/>
            </a:lvl5pPr>
            <a:lvl6pPr marL="3047316" indent="0" algn="ctr">
              <a:buNone/>
              <a:defRPr sz="2100"/>
            </a:lvl6pPr>
            <a:lvl7pPr marL="3656775" indent="0" algn="ctr">
              <a:buNone/>
              <a:defRPr sz="2100"/>
            </a:lvl7pPr>
            <a:lvl8pPr marL="4266240" indent="0" algn="ctr">
              <a:buNone/>
              <a:defRPr sz="2100"/>
            </a:lvl8pPr>
            <a:lvl9pPr marL="4875703"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6"/>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0" y="233476"/>
            <a:ext cx="1658161" cy="448093"/>
          </a:xfrm>
          <a:prstGeom prst="rect">
            <a:avLst/>
          </a:prstGeom>
        </p:spPr>
      </p:pic>
    </p:spTree>
    <p:extLst>
      <p:ext uri="{BB962C8B-B14F-4D97-AF65-F5344CB8AC3E}">
        <p14:creationId xmlns:p14="http://schemas.microsoft.com/office/powerpoint/2010/main" val="1170780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1"/>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1"/>
            <a:ext cx="5564717" cy="1655233"/>
          </a:xfrm>
        </p:spPr>
        <p:txBody>
          <a:bodyPr>
            <a:normAutofit/>
          </a:bodyPr>
          <a:lstStyle>
            <a:lvl1pPr marL="0" indent="0" algn="l">
              <a:buNone/>
              <a:defRPr sz="1900">
                <a:solidFill>
                  <a:schemeClr val="bg1"/>
                </a:solidFill>
              </a:defRPr>
            </a:lvl1pPr>
            <a:lvl2pPr marL="609459" indent="0" algn="ctr">
              <a:buNone/>
              <a:defRPr sz="2700"/>
            </a:lvl2pPr>
            <a:lvl3pPr marL="1218930" indent="0" algn="ctr">
              <a:buNone/>
              <a:defRPr sz="2400"/>
            </a:lvl3pPr>
            <a:lvl4pPr marL="1828392" indent="0" algn="ctr">
              <a:buNone/>
              <a:defRPr sz="2100"/>
            </a:lvl4pPr>
            <a:lvl5pPr marL="2437858" indent="0" algn="ctr">
              <a:buNone/>
              <a:defRPr sz="2100"/>
            </a:lvl5pPr>
            <a:lvl6pPr marL="3047316" indent="0" algn="ctr">
              <a:buNone/>
              <a:defRPr sz="2100"/>
            </a:lvl6pPr>
            <a:lvl7pPr marL="3656775" indent="0" algn="ctr">
              <a:buNone/>
              <a:defRPr sz="2100"/>
            </a:lvl7pPr>
            <a:lvl8pPr marL="4266240" indent="0" algn="ctr">
              <a:buNone/>
              <a:defRPr sz="2100"/>
            </a:lvl8pPr>
            <a:lvl9pPr marL="4875703"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6"/>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0" y="233476"/>
            <a:ext cx="1658161" cy="448093"/>
          </a:xfrm>
          <a:prstGeom prst="rect">
            <a:avLst/>
          </a:prstGeom>
        </p:spPr>
      </p:pic>
    </p:spTree>
    <p:extLst>
      <p:ext uri="{BB962C8B-B14F-4D97-AF65-F5344CB8AC3E}">
        <p14:creationId xmlns:p14="http://schemas.microsoft.com/office/powerpoint/2010/main" val="7650805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464277" y="6325893"/>
            <a:ext cx="1528560" cy="178291"/>
          </a:xfrm>
          <a:prstGeom prst="rect">
            <a:avLst/>
          </a:prstGeom>
        </p:spPr>
        <p:txBody>
          <a:bodyPr/>
          <a:lstStyle/>
          <a:p>
            <a:fld id="{786DDFF6-D0C0-5342-9C07-E1B8A38084A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92837" y="6325893"/>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6" name="Plassholder for tekst 2"/>
          <p:cNvSpPr>
            <a:spLocks noGrp="1"/>
          </p:cNvSpPr>
          <p:nvPr>
            <p:ph type="body" sz="quarter" idx="13" hasCustomPrompt="1"/>
          </p:nvPr>
        </p:nvSpPr>
        <p:spPr>
          <a:xfrm>
            <a:off x="3631421" y="238584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7" name="Plassholder for tekst 11"/>
          <p:cNvSpPr>
            <a:spLocks noGrp="1"/>
          </p:cNvSpPr>
          <p:nvPr>
            <p:ph type="body" sz="quarter" idx="14" hasCustomPrompt="1"/>
          </p:nvPr>
        </p:nvSpPr>
        <p:spPr>
          <a:xfrm>
            <a:off x="4725551" y="2385845"/>
            <a:ext cx="6788944" cy="564504"/>
          </a:xfrm>
        </p:spPr>
        <p:txBody>
          <a:bodyPr>
            <a:normAutofit/>
          </a:bodyPr>
          <a:lstStyle>
            <a:lvl1pPr marL="0" indent="0">
              <a:buFont typeface="Arial" charset="0"/>
              <a:buNone/>
              <a:defRPr sz="2700" b="0">
                <a:solidFill>
                  <a:schemeClr val="bg1"/>
                </a:solidFill>
              </a:defRPr>
            </a:lvl1pPr>
            <a:lvl2pPr marL="191962" indent="0">
              <a:buNone/>
              <a:defRPr>
                <a:solidFill>
                  <a:schemeClr val="bg1"/>
                </a:solidFill>
              </a:defRPr>
            </a:lvl2pPr>
            <a:lvl3pPr marL="383916" indent="0">
              <a:buNone/>
              <a:defRPr>
                <a:solidFill>
                  <a:schemeClr val="bg1"/>
                </a:solidFill>
              </a:defRPr>
            </a:lvl3pPr>
            <a:lvl4pPr marL="575874" indent="0">
              <a:buNone/>
              <a:defRPr>
                <a:solidFill>
                  <a:schemeClr val="bg1"/>
                </a:solidFill>
              </a:defRPr>
            </a:lvl4pPr>
            <a:lvl5pPr marL="671854" indent="0">
              <a:buNone/>
              <a:defRPr>
                <a:solidFill>
                  <a:schemeClr val="bg1"/>
                </a:solidFill>
              </a:defRPr>
            </a:lvl5pPr>
          </a:lstStyle>
          <a:p>
            <a:pPr lvl="0"/>
            <a:r>
              <a:rPr lang="nb-NO" noProof="0" dirty="0"/>
              <a:t>Agendapunkt</a:t>
            </a:r>
            <a:endParaRPr lang="en-GB" dirty="0"/>
          </a:p>
        </p:txBody>
      </p:sp>
      <p:sp>
        <p:nvSpPr>
          <p:cNvPr id="28" name="Plassholder for tekst 2"/>
          <p:cNvSpPr>
            <a:spLocks noGrp="1"/>
          </p:cNvSpPr>
          <p:nvPr>
            <p:ph type="body" sz="quarter" idx="15" hasCustomPrompt="1"/>
          </p:nvPr>
        </p:nvSpPr>
        <p:spPr>
          <a:xfrm>
            <a:off x="3631421" y="172878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4725551" y="1728787"/>
            <a:ext cx="6788944" cy="564504"/>
          </a:xfrm>
        </p:spPr>
        <p:txBody>
          <a:bodyPr>
            <a:normAutofit/>
          </a:bodyPr>
          <a:lstStyle>
            <a:lvl1pPr marL="0" indent="0">
              <a:buFont typeface="Arial" charset="0"/>
              <a:buNone/>
              <a:defRPr sz="2700" b="0">
                <a:solidFill>
                  <a:schemeClr val="bg1"/>
                </a:solidFill>
              </a:defRPr>
            </a:lvl1pPr>
            <a:lvl2pPr marL="191962" indent="0">
              <a:buNone/>
              <a:defRPr>
                <a:solidFill>
                  <a:schemeClr val="bg1"/>
                </a:solidFill>
              </a:defRPr>
            </a:lvl2pPr>
            <a:lvl3pPr marL="383916" indent="0">
              <a:buNone/>
              <a:defRPr>
                <a:solidFill>
                  <a:schemeClr val="bg1"/>
                </a:solidFill>
              </a:defRPr>
            </a:lvl3pPr>
            <a:lvl4pPr marL="575874" indent="0">
              <a:buNone/>
              <a:defRPr>
                <a:solidFill>
                  <a:schemeClr val="bg1"/>
                </a:solidFill>
              </a:defRPr>
            </a:lvl4pPr>
            <a:lvl5pPr marL="671854" indent="0">
              <a:buNone/>
              <a:defRPr>
                <a:solidFill>
                  <a:schemeClr val="bg1"/>
                </a:solidFill>
              </a:defRPr>
            </a:lvl5pPr>
          </a:lstStyle>
          <a:p>
            <a:pPr lvl="0"/>
            <a:r>
              <a:rPr lang="nb-NO" noProof="0" dirty="0"/>
              <a:t>Agendapunkt</a:t>
            </a:r>
            <a:endParaRPr lang="en-GB" dirty="0"/>
          </a:p>
        </p:txBody>
      </p:sp>
      <p:sp>
        <p:nvSpPr>
          <p:cNvPr id="30" name="Plassholder for tekst 2"/>
          <p:cNvSpPr>
            <a:spLocks noGrp="1"/>
          </p:cNvSpPr>
          <p:nvPr>
            <p:ph type="body" sz="quarter" idx="17" hasCustomPrompt="1"/>
          </p:nvPr>
        </p:nvSpPr>
        <p:spPr>
          <a:xfrm>
            <a:off x="3631421" y="3699960"/>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1" name="Plassholder for tekst 11"/>
          <p:cNvSpPr>
            <a:spLocks noGrp="1"/>
          </p:cNvSpPr>
          <p:nvPr>
            <p:ph type="body" sz="quarter" idx="18" hasCustomPrompt="1"/>
          </p:nvPr>
        </p:nvSpPr>
        <p:spPr>
          <a:xfrm>
            <a:off x="4725551" y="3699960"/>
            <a:ext cx="6788944" cy="564504"/>
          </a:xfrm>
        </p:spPr>
        <p:txBody>
          <a:bodyPr>
            <a:normAutofit/>
          </a:bodyPr>
          <a:lstStyle>
            <a:lvl1pPr marL="0" indent="0">
              <a:buFont typeface="Arial" charset="0"/>
              <a:buNone/>
              <a:defRPr sz="2700" b="0">
                <a:solidFill>
                  <a:schemeClr val="bg1"/>
                </a:solidFill>
              </a:defRPr>
            </a:lvl1pPr>
            <a:lvl2pPr marL="191962" indent="0">
              <a:buNone/>
              <a:defRPr>
                <a:solidFill>
                  <a:schemeClr val="bg1"/>
                </a:solidFill>
              </a:defRPr>
            </a:lvl2pPr>
            <a:lvl3pPr marL="383916" indent="0">
              <a:buNone/>
              <a:defRPr>
                <a:solidFill>
                  <a:schemeClr val="bg1"/>
                </a:solidFill>
              </a:defRPr>
            </a:lvl3pPr>
            <a:lvl4pPr marL="575874" indent="0">
              <a:buNone/>
              <a:defRPr>
                <a:solidFill>
                  <a:schemeClr val="bg1"/>
                </a:solidFill>
              </a:defRPr>
            </a:lvl4pPr>
            <a:lvl5pPr marL="671854" indent="0">
              <a:buNone/>
              <a:defRPr>
                <a:solidFill>
                  <a:schemeClr val="bg1"/>
                </a:solidFill>
              </a:defRPr>
            </a:lvl5pPr>
          </a:lstStyle>
          <a:p>
            <a:pPr lvl="0"/>
            <a:r>
              <a:rPr lang="nb-NO" noProof="0" dirty="0"/>
              <a:t>Agendapunkt</a:t>
            </a:r>
            <a:endParaRPr lang="en-GB" dirty="0"/>
          </a:p>
        </p:txBody>
      </p:sp>
      <p:sp>
        <p:nvSpPr>
          <p:cNvPr id="32" name="Plassholder for tekst 2"/>
          <p:cNvSpPr>
            <a:spLocks noGrp="1"/>
          </p:cNvSpPr>
          <p:nvPr>
            <p:ph type="body" sz="quarter" idx="19" hasCustomPrompt="1"/>
          </p:nvPr>
        </p:nvSpPr>
        <p:spPr>
          <a:xfrm>
            <a:off x="3631421" y="3042903"/>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3" name="Plassholder for tekst 11"/>
          <p:cNvSpPr>
            <a:spLocks noGrp="1"/>
          </p:cNvSpPr>
          <p:nvPr>
            <p:ph type="body" sz="quarter" idx="20" hasCustomPrompt="1"/>
          </p:nvPr>
        </p:nvSpPr>
        <p:spPr>
          <a:xfrm>
            <a:off x="4725551" y="3042903"/>
            <a:ext cx="6788944" cy="564504"/>
          </a:xfrm>
        </p:spPr>
        <p:txBody>
          <a:bodyPr>
            <a:normAutofit/>
          </a:bodyPr>
          <a:lstStyle>
            <a:lvl1pPr marL="0" indent="0">
              <a:buFont typeface="Arial" charset="0"/>
              <a:buNone/>
              <a:defRPr sz="2700" b="0">
                <a:solidFill>
                  <a:schemeClr val="bg1"/>
                </a:solidFill>
              </a:defRPr>
            </a:lvl1pPr>
            <a:lvl2pPr marL="191962" indent="0">
              <a:buNone/>
              <a:defRPr>
                <a:solidFill>
                  <a:schemeClr val="bg1"/>
                </a:solidFill>
              </a:defRPr>
            </a:lvl2pPr>
            <a:lvl3pPr marL="383916" indent="0">
              <a:buNone/>
              <a:defRPr>
                <a:solidFill>
                  <a:schemeClr val="bg1"/>
                </a:solidFill>
              </a:defRPr>
            </a:lvl3pPr>
            <a:lvl4pPr marL="575874" indent="0">
              <a:buNone/>
              <a:defRPr>
                <a:solidFill>
                  <a:schemeClr val="bg1"/>
                </a:solidFill>
              </a:defRPr>
            </a:lvl4pPr>
            <a:lvl5pPr marL="671854" indent="0">
              <a:buNone/>
              <a:defRPr>
                <a:solidFill>
                  <a:schemeClr val="bg1"/>
                </a:solidFill>
              </a:defRPr>
            </a:lvl5pPr>
          </a:lstStyle>
          <a:p>
            <a:pPr lvl="0"/>
            <a:r>
              <a:rPr lang="nb-NO" noProof="0" dirty="0"/>
              <a:t>Agendapunkt</a:t>
            </a:r>
            <a:endParaRPr lang="en-GB" dirty="0"/>
          </a:p>
        </p:txBody>
      </p:sp>
      <p:sp>
        <p:nvSpPr>
          <p:cNvPr id="34" name="Plassholder for tekst 2"/>
          <p:cNvSpPr>
            <a:spLocks noGrp="1"/>
          </p:cNvSpPr>
          <p:nvPr>
            <p:ph type="body" sz="quarter" idx="21" hasCustomPrompt="1"/>
          </p:nvPr>
        </p:nvSpPr>
        <p:spPr>
          <a:xfrm>
            <a:off x="3631421" y="5014076"/>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5" name="Plassholder for tekst 11"/>
          <p:cNvSpPr>
            <a:spLocks noGrp="1"/>
          </p:cNvSpPr>
          <p:nvPr>
            <p:ph type="body" sz="quarter" idx="22" hasCustomPrompt="1"/>
          </p:nvPr>
        </p:nvSpPr>
        <p:spPr>
          <a:xfrm>
            <a:off x="4725551" y="5014076"/>
            <a:ext cx="6788944" cy="564504"/>
          </a:xfrm>
        </p:spPr>
        <p:txBody>
          <a:bodyPr>
            <a:normAutofit/>
          </a:bodyPr>
          <a:lstStyle>
            <a:lvl1pPr marL="0" indent="0">
              <a:buFont typeface="Arial" charset="0"/>
              <a:buNone/>
              <a:defRPr sz="2700" b="0">
                <a:solidFill>
                  <a:schemeClr val="bg1"/>
                </a:solidFill>
              </a:defRPr>
            </a:lvl1pPr>
            <a:lvl2pPr marL="191962" indent="0">
              <a:buNone/>
              <a:defRPr>
                <a:solidFill>
                  <a:schemeClr val="bg1"/>
                </a:solidFill>
              </a:defRPr>
            </a:lvl2pPr>
            <a:lvl3pPr marL="383916" indent="0">
              <a:buNone/>
              <a:defRPr>
                <a:solidFill>
                  <a:schemeClr val="bg1"/>
                </a:solidFill>
              </a:defRPr>
            </a:lvl3pPr>
            <a:lvl4pPr marL="575874" indent="0">
              <a:buNone/>
              <a:defRPr>
                <a:solidFill>
                  <a:schemeClr val="bg1"/>
                </a:solidFill>
              </a:defRPr>
            </a:lvl4pPr>
            <a:lvl5pPr marL="671854" indent="0">
              <a:buNone/>
              <a:defRPr>
                <a:solidFill>
                  <a:schemeClr val="bg1"/>
                </a:solidFill>
              </a:defRPr>
            </a:lvl5pPr>
          </a:lstStyle>
          <a:p>
            <a:pPr lvl="0"/>
            <a:r>
              <a:rPr lang="nb-NO" noProof="0" dirty="0"/>
              <a:t>Agendapunkt</a:t>
            </a:r>
            <a:endParaRPr lang="en-GB" dirty="0"/>
          </a:p>
        </p:txBody>
      </p:sp>
      <p:sp>
        <p:nvSpPr>
          <p:cNvPr id="36" name="Plassholder for tekst 2"/>
          <p:cNvSpPr>
            <a:spLocks noGrp="1"/>
          </p:cNvSpPr>
          <p:nvPr>
            <p:ph type="body" sz="quarter" idx="23" hasCustomPrompt="1"/>
          </p:nvPr>
        </p:nvSpPr>
        <p:spPr>
          <a:xfrm>
            <a:off x="3631421" y="435701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7" name="Plassholder for tekst 11"/>
          <p:cNvSpPr>
            <a:spLocks noGrp="1"/>
          </p:cNvSpPr>
          <p:nvPr>
            <p:ph type="body" sz="quarter" idx="24" hasCustomPrompt="1"/>
          </p:nvPr>
        </p:nvSpPr>
        <p:spPr>
          <a:xfrm>
            <a:off x="4725551" y="4357017"/>
            <a:ext cx="6788944" cy="564504"/>
          </a:xfrm>
        </p:spPr>
        <p:txBody>
          <a:bodyPr>
            <a:normAutofit/>
          </a:bodyPr>
          <a:lstStyle>
            <a:lvl1pPr marL="0" indent="0">
              <a:buFont typeface="Arial" charset="0"/>
              <a:buNone/>
              <a:defRPr sz="2700" b="0">
                <a:solidFill>
                  <a:schemeClr val="bg1"/>
                </a:solidFill>
              </a:defRPr>
            </a:lvl1pPr>
            <a:lvl2pPr marL="191962" indent="0">
              <a:buNone/>
              <a:defRPr>
                <a:solidFill>
                  <a:schemeClr val="bg1"/>
                </a:solidFill>
              </a:defRPr>
            </a:lvl2pPr>
            <a:lvl3pPr marL="383916" indent="0">
              <a:buNone/>
              <a:defRPr>
                <a:solidFill>
                  <a:schemeClr val="bg1"/>
                </a:solidFill>
              </a:defRPr>
            </a:lvl3pPr>
            <a:lvl4pPr marL="575874" indent="0">
              <a:buNone/>
              <a:defRPr>
                <a:solidFill>
                  <a:schemeClr val="bg1"/>
                </a:solidFill>
              </a:defRPr>
            </a:lvl4pPr>
            <a:lvl5pPr marL="671854" indent="0">
              <a:buNone/>
              <a:defRPr>
                <a:solidFill>
                  <a:schemeClr val="bg1"/>
                </a:solidFill>
              </a:defRPr>
            </a:lvl5pPr>
          </a:lstStyle>
          <a:p>
            <a:pPr lvl="0"/>
            <a:r>
              <a:rPr lang="nb-NO" noProof="0" dirty="0"/>
              <a:t>Agendapunkt</a:t>
            </a:r>
            <a:endParaRPr lang="en-GB" dirty="0"/>
          </a:p>
        </p:txBody>
      </p:sp>
      <p:sp>
        <p:nvSpPr>
          <p:cNvPr id="18" name="Plassholder for tekst 2"/>
          <p:cNvSpPr>
            <a:spLocks noGrp="1"/>
          </p:cNvSpPr>
          <p:nvPr>
            <p:ph type="body" sz="quarter" idx="25" hasCustomPrompt="1"/>
          </p:nvPr>
        </p:nvSpPr>
        <p:spPr>
          <a:xfrm>
            <a:off x="3631421" y="567113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19" name="Plassholder for tekst 11"/>
          <p:cNvSpPr>
            <a:spLocks noGrp="1"/>
          </p:cNvSpPr>
          <p:nvPr>
            <p:ph type="body" sz="quarter" idx="26" hasCustomPrompt="1"/>
          </p:nvPr>
        </p:nvSpPr>
        <p:spPr>
          <a:xfrm>
            <a:off x="4725551" y="5671135"/>
            <a:ext cx="6788944" cy="564504"/>
          </a:xfrm>
        </p:spPr>
        <p:txBody>
          <a:bodyPr>
            <a:normAutofit/>
          </a:bodyPr>
          <a:lstStyle>
            <a:lvl1pPr marL="0" indent="0">
              <a:buFont typeface="Arial" charset="0"/>
              <a:buNone/>
              <a:defRPr sz="2700" b="0">
                <a:solidFill>
                  <a:schemeClr val="bg1"/>
                </a:solidFill>
              </a:defRPr>
            </a:lvl1pPr>
            <a:lvl2pPr marL="191962" indent="0">
              <a:buNone/>
              <a:defRPr>
                <a:solidFill>
                  <a:schemeClr val="bg1"/>
                </a:solidFill>
              </a:defRPr>
            </a:lvl2pPr>
            <a:lvl3pPr marL="383916" indent="0">
              <a:buNone/>
              <a:defRPr>
                <a:solidFill>
                  <a:schemeClr val="bg1"/>
                </a:solidFill>
              </a:defRPr>
            </a:lvl3pPr>
            <a:lvl4pPr marL="575874" indent="0">
              <a:buNone/>
              <a:defRPr>
                <a:solidFill>
                  <a:schemeClr val="bg1"/>
                </a:solidFill>
              </a:defRPr>
            </a:lvl4pPr>
            <a:lvl5pPr marL="671854" indent="0">
              <a:buNone/>
              <a:defRPr>
                <a:solidFill>
                  <a:schemeClr val="bg1"/>
                </a:solidFill>
              </a:defRPr>
            </a:lvl5pPr>
          </a:lstStyle>
          <a:p>
            <a:pPr lvl="0"/>
            <a:r>
              <a:rPr lang="nb-NO" noProof="0" dirty="0"/>
              <a:t>Agendapunkt</a:t>
            </a:r>
            <a:endParaRPr lang="en-GB" dirty="0"/>
          </a:p>
        </p:txBody>
      </p:sp>
    </p:spTree>
    <p:extLst>
      <p:ext uri="{BB962C8B-B14F-4D97-AF65-F5344CB8AC3E}">
        <p14:creationId xmlns:p14="http://schemas.microsoft.com/office/powerpoint/2010/main" val="33988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andard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31DB581B-7A89-224E-B5BF-B407BE4E97B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14371700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379784" y="6518797"/>
            <a:ext cx="1528560" cy="178291"/>
          </a:xfrm>
          <a:prstGeom prst="rect">
            <a:avLst/>
          </a:prstGeom>
        </p:spPr>
        <p:txBody>
          <a:bodyPr/>
          <a:lstStyle/>
          <a:p>
            <a:fld id="{786DDFF6-D0C0-5342-9C07-E1B8A38084A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8" name="Plassholder for tekst 2"/>
          <p:cNvSpPr>
            <a:spLocks noGrp="1"/>
          </p:cNvSpPr>
          <p:nvPr>
            <p:ph type="body" sz="quarter" idx="13" hasCustomPrompt="1"/>
          </p:nvPr>
        </p:nvSpPr>
        <p:spPr>
          <a:xfrm>
            <a:off x="679273" y="1970099"/>
            <a:ext cx="1723563" cy="1437004"/>
          </a:xfrm>
        </p:spPr>
        <p:txBody>
          <a:bodyPr>
            <a:noAutofit/>
          </a:bodyPr>
          <a:lstStyle>
            <a:lvl1pPr marL="0" indent="0" algn="r">
              <a:buNone/>
              <a:defRPr sz="61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3478601" y="2385618"/>
            <a:ext cx="7951400" cy="3040175"/>
          </a:xfrm>
        </p:spPr>
        <p:txBody>
          <a:bodyPr>
            <a:normAutofit/>
          </a:bodyPr>
          <a:lstStyle>
            <a:lvl1pPr marL="0" indent="0">
              <a:buFont typeface="Arial" charset="0"/>
              <a:buNone/>
              <a:defRPr sz="2700" b="0">
                <a:solidFill>
                  <a:schemeClr val="bg1"/>
                </a:solidFill>
              </a:defRPr>
            </a:lvl1pPr>
            <a:lvl2pPr marL="191962" indent="0">
              <a:buNone/>
              <a:defRPr>
                <a:solidFill>
                  <a:schemeClr val="bg1"/>
                </a:solidFill>
              </a:defRPr>
            </a:lvl2pPr>
            <a:lvl3pPr marL="383916" indent="0">
              <a:buNone/>
              <a:defRPr>
                <a:solidFill>
                  <a:schemeClr val="bg1"/>
                </a:solidFill>
              </a:defRPr>
            </a:lvl3pPr>
            <a:lvl4pPr marL="575874" indent="0">
              <a:buNone/>
              <a:defRPr>
                <a:solidFill>
                  <a:schemeClr val="bg1"/>
                </a:solidFill>
              </a:defRPr>
            </a:lvl4pPr>
            <a:lvl5pPr marL="671854" indent="0">
              <a:buNone/>
              <a:defRPr>
                <a:solidFill>
                  <a:schemeClr val="bg1"/>
                </a:solidFill>
              </a:defRPr>
            </a:lvl5pPr>
          </a:lstStyle>
          <a:p>
            <a:pPr lvl="0"/>
            <a:r>
              <a:rPr lang="nb-NO" noProof="0" dirty="0"/>
              <a:t>Skilleark – rediger for å legge til tekst</a:t>
            </a:r>
            <a:endParaRPr lang="en-GB" dirty="0"/>
          </a:p>
        </p:txBody>
      </p:sp>
    </p:spTree>
    <p:extLst>
      <p:ext uri="{BB962C8B-B14F-4D97-AF65-F5344CB8AC3E}">
        <p14:creationId xmlns:p14="http://schemas.microsoft.com/office/powerpoint/2010/main" val="26114771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F6489F4D-3122-CE43-9074-E640CA6A049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807476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Standard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31DB581B-7A89-224E-B5BF-B407BE4E97B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11687423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8F6A21A9-45B4-9D45-A92E-FBC832185E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innhold 7"/>
          <p:cNvSpPr>
            <a:spLocks noGrp="1"/>
          </p:cNvSpPr>
          <p:nvPr>
            <p:ph sz="quarter" idx="13"/>
          </p:nvPr>
        </p:nvSpPr>
        <p:spPr>
          <a:xfrm>
            <a:off x="6326717" y="2042835"/>
            <a:ext cx="5103283"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2519216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tandard to-spalt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3C93D5B-0C42-EE4C-9A9C-B6F0F19EE7B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innhold 7"/>
          <p:cNvSpPr>
            <a:spLocks noGrp="1"/>
          </p:cNvSpPr>
          <p:nvPr>
            <p:ph sz="quarter" idx="13"/>
          </p:nvPr>
        </p:nvSpPr>
        <p:spPr>
          <a:xfrm>
            <a:off x="6326717" y="2042835"/>
            <a:ext cx="5103283"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17657170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44EF6512-87DF-D54A-9352-2A01257172D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84212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tel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A7980E2B-656F-3F41-94C7-433D7EBCD1D4}"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41441761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971E0CC2-EBE0-7844-AB9B-F3F568C46B5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740264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om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5F6A14D7-2E9C-D941-BAC6-AB3537903D0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1877268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3" y="1263651"/>
            <a:ext cx="12191999" cy="5092700"/>
          </a:xfrm>
          <a:prstGeom prst="rect">
            <a:avLst/>
          </a:prstGeom>
          <a:solidFill>
            <a:schemeClr val="bg2"/>
          </a:solidFill>
        </p:spPr>
        <p:txBody>
          <a:bodyPr/>
          <a:lstStyle>
            <a:lvl1pPr>
              <a:defRPr>
                <a:solidFill>
                  <a:schemeClr val="tx1"/>
                </a:solidFill>
              </a:defRPr>
            </a:lvl1pPr>
          </a:lstStyle>
          <a:p>
            <a:r>
              <a:rPr lang="nb-NO" noProof="0"/>
              <a:t>Klikk ikonet for å legge til et bilde</a:t>
            </a:r>
            <a:endParaRPr lang="nb-NO" noProof="0" dirty="0"/>
          </a:p>
        </p:txBody>
      </p:sp>
      <p:sp>
        <p:nvSpPr>
          <p:cNvPr id="8" name="Title 1"/>
          <p:cNvSpPr>
            <a:spLocks noGrp="1"/>
          </p:cNvSpPr>
          <p:nvPr>
            <p:ph type="title" hasCustomPrompt="1"/>
          </p:nvPr>
        </p:nvSpPr>
        <p:spPr>
          <a:xfrm>
            <a:off x="-1" y="1263651"/>
            <a:ext cx="12192001" cy="5092700"/>
          </a:xfrm>
          <a:prstGeom prst="rect">
            <a:avLst/>
          </a:prstGeom>
          <a:solidFill>
            <a:srgbClr val="001935">
              <a:alpha val="71000"/>
            </a:srgbClr>
          </a:solidFill>
        </p:spPr>
        <p:txBody>
          <a:bodyPr wrap="square" tIns="479892" bIns="479892" anchor="ctr">
            <a:noAutofit/>
          </a:bodyPr>
          <a:lstStyle>
            <a:lvl1pPr algn="ctr">
              <a:defRPr sz="2700" b="0" baseline="0">
                <a:solidFill>
                  <a:schemeClr val="bg1"/>
                </a:solidFill>
              </a:defRPr>
            </a:lvl1pPr>
          </a:lstStyle>
          <a:p>
            <a:r>
              <a:rPr lang="nb-NO" noProof="0" dirty="0"/>
              <a:t>Rediger for å legge til tekst</a:t>
            </a:r>
          </a:p>
        </p:txBody>
      </p:sp>
      <p:sp>
        <p:nvSpPr>
          <p:cNvPr id="9" name="Plassholder for dato 3"/>
          <p:cNvSpPr>
            <a:spLocks noGrp="1"/>
          </p:cNvSpPr>
          <p:nvPr>
            <p:ph type="dt" sz="half" idx="10"/>
          </p:nvPr>
        </p:nvSpPr>
        <p:spPr>
          <a:xfrm>
            <a:off x="9379784" y="6518797"/>
            <a:ext cx="1528560" cy="178291"/>
          </a:xfrm>
          <a:prstGeom prst="rect">
            <a:avLst/>
          </a:prstGeom>
        </p:spPr>
        <p:txBody>
          <a:bodyPr/>
          <a:lstStyle/>
          <a:p>
            <a:fld id="{E3ABFE5D-9726-B949-A15B-D5908829121C}"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806"/>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70776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8F6A21A9-45B4-9D45-A92E-FBC832185E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innhold 7"/>
          <p:cNvSpPr>
            <a:spLocks noGrp="1"/>
          </p:cNvSpPr>
          <p:nvPr>
            <p:ph sz="quarter" idx="13"/>
          </p:nvPr>
        </p:nvSpPr>
        <p:spPr>
          <a:xfrm>
            <a:off x="6326717" y="2042835"/>
            <a:ext cx="5103283"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19911360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7"/>
            <a:ext cx="1528560" cy="178291"/>
          </a:xfrm>
          <a:prstGeom prst="rect">
            <a:avLst/>
          </a:prstGeom>
        </p:spPr>
        <p:txBody>
          <a:bodyPr/>
          <a:lstStyle/>
          <a:p>
            <a:fld id="{E3ABFE5D-9726-B949-A15B-D5908829121C}"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806"/>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4" name="Plassholder for innhold 3"/>
          <p:cNvSpPr>
            <a:spLocks noGrp="1"/>
          </p:cNvSpPr>
          <p:nvPr>
            <p:ph sz="quarter" idx="13" hasCustomPrompt="1"/>
          </p:nvPr>
        </p:nvSpPr>
        <p:spPr>
          <a:xfrm>
            <a:off x="1896536" y="1265778"/>
            <a:ext cx="8398933" cy="2961217"/>
          </a:xfrm>
        </p:spPr>
        <p:txBody>
          <a:bodyPr anchor="b" anchorCtr="0">
            <a:normAutofit/>
          </a:bodyPr>
          <a:lstStyle>
            <a:lvl1pPr marL="0" indent="0" algn="ctr">
              <a:lnSpc>
                <a:spcPct val="100000"/>
              </a:lnSpc>
              <a:buNone/>
              <a:defRPr sz="2700"/>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81"/>
            <a:ext cx="8533747" cy="1383999"/>
          </a:xfrm>
        </p:spPr>
        <p:txBody>
          <a:bodyPr>
            <a:normAutofit/>
          </a:bodyPr>
          <a:lstStyle>
            <a:lvl1pPr marL="0" indent="0" algn="ctr">
              <a:buNone/>
              <a:defRPr sz="1500"/>
            </a:lvl1pPr>
          </a:lstStyle>
          <a:p>
            <a:pPr lvl="0"/>
            <a:r>
              <a:rPr lang="nb-NO" dirty="0"/>
              <a:t>Rediger for å legge kilde</a:t>
            </a:r>
            <a:endParaRPr lang="en-GB" dirty="0"/>
          </a:p>
        </p:txBody>
      </p:sp>
    </p:spTree>
    <p:extLst>
      <p:ext uri="{BB962C8B-B14F-4D97-AF65-F5344CB8AC3E}">
        <p14:creationId xmlns:p14="http://schemas.microsoft.com/office/powerpoint/2010/main" val="36215126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tat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E3ABFE5D-9726-B949-A15B-D5908829121C}" type="datetime1">
              <a:rPr lang="nb-NO" smtClean="0">
                <a:solidFill>
                  <a:prstClr val="white"/>
                </a:solidFill>
              </a:rPr>
              <a:pPr/>
              <a:t>27.06.2022</a:t>
            </a:fld>
            <a:endParaRPr lang="en-GB" dirty="0">
              <a:solidFill>
                <a:prstClr val="white"/>
              </a:solidFill>
            </a:endParaRPr>
          </a:p>
        </p:txBody>
      </p:sp>
      <p:sp>
        <p:nvSpPr>
          <p:cNvPr id="10" name="Plassholder for bunntekst 4"/>
          <p:cNvSpPr>
            <a:spLocks noGrp="1"/>
          </p:cNvSpPr>
          <p:nvPr>
            <p:ph type="ftr" sz="quarter" idx="11"/>
          </p:nvPr>
        </p:nvSpPr>
        <p:spPr>
          <a:xfrm>
            <a:off x="762000" y="6518806"/>
            <a:ext cx="8617784" cy="178289"/>
          </a:xfrm>
        </p:spPr>
        <p:txBody>
          <a:bodyPr/>
          <a:lstStyle>
            <a:lvl1pPr>
              <a:defRPr>
                <a:solidFill>
                  <a:schemeClr val="bg1"/>
                </a:solidFill>
              </a:defRPr>
            </a:lvl1pPr>
          </a:lstStyle>
          <a:p>
            <a:endParaRPr lang="en-GB" dirty="0">
              <a:solidFill>
                <a:prstClr val="white"/>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4" name="Plassholder for innhold 3"/>
          <p:cNvSpPr>
            <a:spLocks noGrp="1"/>
          </p:cNvSpPr>
          <p:nvPr>
            <p:ph sz="quarter" idx="13" hasCustomPrompt="1"/>
          </p:nvPr>
        </p:nvSpPr>
        <p:spPr>
          <a:xfrm>
            <a:off x="1896536" y="1265778"/>
            <a:ext cx="8398933" cy="2961217"/>
          </a:xfrm>
        </p:spPr>
        <p:txBody>
          <a:bodyPr anchor="b" anchorCtr="0">
            <a:normAutofit/>
          </a:bodyPr>
          <a:lstStyle>
            <a:lvl1pPr marL="0" indent="0" algn="ctr">
              <a:lnSpc>
                <a:spcPct val="100000"/>
              </a:lnSpc>
              <a:buNone/>
              <a:defRPr sz="2700">
                <a:solidFill>
                  <a:schemeClr val="bg1"/>
                </a:solidFill>
              </a:defRPr>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81"/>
            <a:ext cx="8533747" cy="1383999"/>
          </a:xfrm>
        </p:spPr>
        <p:txBody>
          <a:bodyPr>
            <a:normAutofit/>
          </a:bodyPr>
          <a:lstStyle>
            <a:lvl1pPr marL="0" indent="0" algn="ctr">
              <a:buNone/>
              <a:defRPr sz="1500">
                <a:solidFill>
                  <a:schemeClr val="bg1"/>
                </a:solidFill>
              </a:defRPr>
            </a:lvl1pPr>
          </a:lstStyle>
          <a:p>
            <a:pPr lvl="0"/>
            <a:r>
              <a:rPr lang="nb-NO" dirty="0"/>
              <a:t>Rediger for å legge kilde</a:t>
            </a:r>
            <a:endParaRPr lang="en-GB" dirty="0"/>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40501697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762003"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310EC576-3E39-8A4C-994F-BF0EF7DD49A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spTree>
    <p:extLst>
      <p:ext uri="{BB962C8B-B14F-4D97-AF65-F5344CB8AC3E}">
        <p14:creationId xmlns:p14="http://schemas.microsoft.com/office/powerpoint/2010/main" val="6733899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kst + bilde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62003"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FA4F82D5-9A0F-5047-B31C-CD2AA579B4AB}"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32211028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3A7E606D-E32B-F145-86D7-1AE5C0E63B4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081572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kst + bilde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0462BE5C-1C62-6F4D-8C83-619046898B8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26166901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lde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0"/>
            <a:ext cx="5865283" cy="4583305"/>
          </a:xfrm>
          <a:solidFill>
            <a:schemeClr val="accent5"/>
          </a:solidFill>
        </p:spPr>
        <p:txBody>
          <a:bodyPr lIns="287931" tIns="239947" rIns="767823" bIns="191962"/>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86E7B20C-738A-784E-A572-7F6DA14412A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7375954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ilde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0"/>
            <a:ext cx="5865283" cy="4583305"/>
          </a:xfrm>
          <a:gradFill>
            <a:gsLst>
              <a:gs pos="0">
                <a:schemeClr val="tx1"/>
              </a:gs>
              <a:gs pos="100000">
                <a:srgbClr val="0D2D4C"/>
              </a:gs>
            </a:gsLst>
            <a:lin ang="0" scaled="0"/>
          </a:gradFill>
        </p:spPr>
        <p:txBody>
          <a:bodyPr lIns="287931" tIns="239947" rIns="767823"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9EA3636-1008-FF44-833F-31CABEE7BA3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905230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lde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0"/>
            <a:ext cx="5865283" cy="4583305"/>
          </a:xfrm>
          <a:solidFill>
            <a:schemeClr val="tx1"/>
          </a:solidFill>
        </p:spPr>
        <p:txBody>
          <a:bodyPr lIns="287931" tIns="239947" rIns="767823"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9EA3636-1008-FF44-833F-31CABEE7BA3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35631770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0"/>
            <a:ext cx="5103284" cy="4583305"/>
          </a:xfrm>
          <a:solidFill>
            <a:schemeClr val="accent5"/>
          </a:solidFill>
        </p:spPr>
        <p:txBody>
          <a:bodyPr lIns="287931" tIns="239947" rIns="287931" bIns="191962"/>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0F98600A-01A2-FB40-B4D7-F0E43BFF07A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12" name="Bilde 11"/>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379928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to-spalt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3C93D5B-0C42-EE4C-9A9C-B6F0F19EE7B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innhold 7"/>
          <p:cNvSpPr>
            <a:spLocks noGrp="1"/>
          </p:cNvSpPr>
          <p:nvPr>
            <p:ph sz="quarter" idx="13"/>
          </p:nvPr>
        </p:nvSpPr>
        <p:spPr>
          <a:xfrm>
            <a:off x="6326717" y="2042835"/>
            <a:ext cx="5103283"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16565979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agram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0"/>
            <a:ext cx="5103284" cy="4583305"/>
          </a:xfrm>
          <a:gradFill>
            <a:gsLst>
              <a:gs pos="0">
                <a:schemeClr val="tx1"/>
              </a:gs>
              <a:gs pos="100000">
                <a:srgbClr val="0D2D4C"/>
              </a:gs>
            </a:gsLst>
            <a:lin ang="0" scaled="0"/>
          </a:gradFill>
        </p:spPr>
        <p:txBody>
          <a:bodyPr lIns="287931" tIns="239947" rIns="287931"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B5CE47AA-9222-8B41-B1D2-4A116B5AC9B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39633419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agram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0"/>
            <a:ext cx="5103284" cy="4583305"/>
          </a:xfrm>
          <a:solidFill>
            <a:schemeClr val="tx1"/>
          </a:solidFill>
        </p:spPr>
        <p:txBody>
          <a:bodyPr lIns="287931" tIns="239947" rIns="287931"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B5CE47AA-9222-8B41-B1D2-4A116B5AC9B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33864565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tekstboks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3D9FAB23-1BAD-ED40-A895-C2258D99DFB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5"/>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0"/>
            <a:ext cx="3412068" cy="4583305"/>
          </a:xfrm>
          <a:solidFill>
            <a:schemeClr val="accent5"/>
          </a:solidFill>
        </p:spPr>
        <p:txBody>
          <a:bodyPr lIns="287931" tIns="239947" rIns="287931" bIns="191962"/>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0"/>
            <a:ext cx="3412068" cy="4583305"/>
          </a:xfrm>
          <a:solidFill>
            <a:schemeClr val="accent5"/>
          </a:solidFill>
        </p:spPr>
        <p:txBody>
          <a:bodyPr lIns="287931" tIns="239947" rIns="287931" bIns="191962"/>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0"/>
            <a:ext cx="3412068" cy="4583305"/>
          </a:xfrm>
          <a:solidFill>
            <a:schemeClr val="accent5"/>
          </a:solidFill>
        </p:spPr>
        <p:txBody>
          <a:bodyPr lIns="287931" tIns="239947" rIns="287931" bIns="191962"/>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20" name="Bilde 19"/>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34630678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tekstboks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CF4AAED3-0CE2-B747-9027-661D1B4B07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5"/>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0"/>
            <a:ext cx="3412068" cy="4583305"/>
          </a:xfrm>
          <a:gradFill>
            <a:gsLst>
              <a:gs pos="0">
                <a:schemeClr val="tx1"/>
              </a:gs>
              <a:gs pos="100000">
                <a:srgbClr val="0D2D4C"/>
              </a:gs>
            </a:gsLst>
            <a:lin ang="0" scaled="0"/>
          </a:gradFill>
        </p:spPr>
        <p:txBody>
          <a:bodyPr lIns="287931" tIns="239947" rIns="287931"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0"/>
            <a:ext cx="3412068" cy="4583305"/>
          </a:xfrm>
          <a:gradFill>
            <a:gsLst>
              <a:gs pos="0">
                <a:schemeClr val="tx1"/>
              </a:gs>
              <a:gs pos="100000">
                <a:srgbClr val="0D2D4C"/>
              </a:gs>
            </a:gsLst>
            <a:lin ang="0" scaled="0"/>
          </a:gradFill>
        </p:spPr>
        <p:txBody>
          <a:bodyPr lIns="287931" tIns="239947" rIns="287931"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0"/>
            <a:ext cx="3412068" cy="4583305"/>
          </a:xfrm>
          <a:gradFill>
            <a:gsLst>
              <a:gs pos="0">
                <a:schemeClr val="tx1"/>
              </a:gs>
              <a:gs pos="100000">
                <a:srgbClr val="0D2D4C"/>
              </a:gs>
            </a:gsLst>
            <a:lin ang="0" scaled="0"/>
          </a:gradFill>
        </p:spPr>
        <p:txBody>
          <a:bodyPr lIns="287931" tIns="239947" rIns="287931"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24081939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tekstboks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CF4AAED3-0CE2-B747-9027-661D1B4B07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5"/>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0"/>
            <a:ext cx="3412068" cy="4583305"/>
          </a:xfrm>
          <a:solidFill>
            <a:schemeClr val="tx1"/>
          </a:solidFill>
        </p:spPr>
        <p:txBody>
          <a:bodyPr lIns="287931" tIns="239947" rIns="287931"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0"/>
            <a:ext cx="3412068" cy="4583305"/>
          </a:xfrm>
          <a:solidFill>
            <a:schemeClr val="tx1"/>
          </a:solidFill>
        </p:spPr>
        <p:txBody>
          <a:bodyPr lIns="287931" tIns="239947" rIns="287931"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0"/>
            <a:ext cx="3412068" cy="4583305"/>
          </a:xfrm>
          <a:solidFill>
            <a:schemeClr val="tx1"/>
          </a:solidFill>
        </p:spPr>
        <p:txBody>
          <a:bodyPr lIns="287931" tIns="239947" rIns="287931" bIns="191962"/>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28771609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2FB3106-0A82-6349-A1E5-90BF4625359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5"/>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1" y="1734390"/>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0" name="Ellipse 29"/>
          <p:cNvSpPr/>
          <p:nvPr userDrawn="1"/>
        </p:nvSpPr>
        <p:spPr>
          <a:xfrm>
            <a:off x="4389979" y="1734390"/>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4" name="Ellipse 33"/>
          <p:cNvSpPr/>
          <p:nvPr userDrawn="1"/>
        </p:nvSpPr>
        <p:spPr>
          <a:xfrm>
            <a:off x="8017939" y="1734390"/>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3"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3"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5" y="2205567"/>
            <a:ext cx="2569633" cy="2423584"/>
          </a:xfrm>
        </p:spPr>
        <p:txBody>
          <a:bodyPr anchor="ctr"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25960761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244301B4-FEF1-624B-97E3-DA1B58A3BAA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6"/>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1" y="1734390"/>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0" name="Ellipse 29"/>
          <p:cNvSpPr/>
          <p:nvPr userDrawn="1"/>
        </p:nvSpPr>
        <p:spPr>
          <a:xfrm>
            <a:off x="4389979" y="1734390"/>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4" name="Ellipse 33"/>
          <p:cNvSpPr/>
          <p:nvPr userDrawn="1"/>
        </p:nvSpPr>
        <p:spPr>
          <a:xfrm>
            <a:off x="8017939" y="1734390"/>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3"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3"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5"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253362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244301B4-FEF1-624B-97E3-DA1B58A3BAA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6"/>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1" y="1734390"/>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0" name="Ellipse 29"/>
          <p:cNvSpPr/>
          <p:nvPr userDrawn="1"/>
        </p:nvSpPr>
        <p:spPr>
          <a:xfrm>
            <a:off x="4389979" y="1734390"/>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4" name="Ellipse 33"/>
          <p:cNvSpPr/>
          <p:nvPr userDrawn="1"/>
        </p:nvSpPr>
        <p:spPr>
          <a:xfrm>
            <a:off x="8017939" y="1734390"/>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3"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3"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5"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467871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96C4033A-A1AA-694C-8CE1-4D17903AAF3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a:xfrm>
            <a:off x="762000" y="6518806"/>
            <a:ext cx="8617784" cy="178289"/>
          </a:xfrm>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5" name="Plassholder for dato 3"/>
          <p:cNvSpPr txBox="1">
            <a:spLocks/>
          </p:cNvSpPr>
          <p:nvPr userDrawn="1"/>
        </p:nvSpPr>
        <p:spPr>
          <a:xfrm>
            <a:off x="2123849" y="6518797"/>
            <a:ext cx="1528560" cy="178291"/>
          </a:xfrm>
          <a:prstGeom prst="rect">
            <a:avLst/>
          </a:prstGeom>
        </p:spPr>
        <p:txBody>
          <a:bodyPr lIns="0" tIns="0" rIns="0" bIns="0" anchor="ctr" anchorCtr="0"/>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pPr defTabSz="914218"/>
            <a:fld id="{94338959-DAC3-6347-B210-C1A530E88A04}" type="datetime1">
              <a:rPr lang="nb-NO" smtClean="0">
                <a:solidFill>
                  <a:prstClr val="black"/>
                </a:solidFill>
              </a:rPr>
              <a:pPr defTabSz="914218"/>
              <a:t>27.06.2022</a:t>
            </a:fld>
            <a:endParaRPr lang="en-GB">
              <a:solidFill>
                <a:prstClr val="black"/>
              </a:solidFill>
            </a:endParaRPr>
          </a:p>
        </p:txBody>
      </p:sp>
      <p:sp>
        <p:nvSpPr>
          <p:cNvPr id="26" name="Plassholder for lysbildenummer 5"/>
          <p:cNvSpPr txBox="1">
            <a:spLocks/>
          </p:cNvSpPr>
          <p:nvPr userDrawn="1"/>
        </p:nvSpPr>
        <p:spPr>
          <a:xfrm>
            <a:off x="3652409" y="6518796"/>
            <a:ext cx="521656" cy="178288"/>
          </a:xfrm>
          <a:prstGeom prst="rect">
            <a:avLst/>
          </a:prstGeom>
        </p:spPr>
        <p:txBody>
          <a:bodyPr vert="horz" lIns="0" tIns="0" rIns="0" bIns="0" rtlCol="0" anchor="ctr"/>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pPr defTabSz="914218"/>
            <a:r>
              <a:rPr lang="nb-NO" altLang="nb-NO">
                <a:solidFill>
                  <a:prstClr val="black"/>
                </a:solidFill>
              </a:rPr>
              <a:t>Side </a:t>
            </a:r>
            <a:fld id="{F57D2C7E-FF28-3646-BDC8-24A1FA3E5E8D}" type="slidenum">
              <a:rPr lang="en-GB" smtClean="0">
                <a:solidFill>
                  <a:prstClr val="black"/>
                </a:solidFill>
              </a:rPr>
              <a:pPr defTabSz="914218"/>
              <a:t>‹#›</a:t>
            </a:fld>
            <a:endParaRPr lang="en-GB" dirty="0">
              <a:solidFill>
                <a:prstClr val="black"/>
              </a:solidFill>
            </a:endParaRPr>
          </a:p>
        </p:txBody>
      </p:sp>
      <p:sp>
        <p:nvSpPr>
          <p:cNvPr id="9" name="Ellipse 8"/>
          <p:cNvSpPr/>
          <p:nvPr userDrawn="1"/>
        </p:nvSpPr>
        <p:spPr>
          <a:xfrm>
            <a:off x="762011" y="1734390"/>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0" name="Ellipse 29"/>
          <p:cNvSpPr/>
          <p:nvPr userDrawn="1"/>
        </p:nvSpPr>
        <p:spPr>
          <a:xfrm>
            <a:off x="4389979" y="1734390"/>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4" name="Ellipse 33"/>
          <p:cNvSpPr/>
          <p:nvPr userDrawn="1"/>
        </p:nvSpPr>
        <p:spPr>
          <a:xfrm>
            <a:off x="8017939" y="1734390"/>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3"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3"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5" y="2205567"/>
            <a:ext cx="2569633" cy="2423584"/>
          </a:xfrm>
        </p:spPr>
        <p:txBody>
          <a:bodyPr anchor="ctr" anchorCtr="0"/>
          <a:lstStyle>
            <a:lvl1pPr marL="0" indent="0" algn="ctr">
              <a:buNone/>
              <a:defRPr/>
            </a:lvl1pPr>
          </a:lstStyle>
          <a:p>
            <a:pPr lvl="0"/>
            <a:r>
              <a:rPr lang="nb-NO"/>
              <a:t>Klikk for å redigere tekststiler i malen</a:t>
            </a:r>
          </a:p>
        </p:txBody>
      </p:sp>
      <p:pic>
        <p:nvPicPr>
          <p:cNvPr id="16" name="Bilde 1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24098706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56DE0370-9C88-AE47-B2F6-3D0B998183C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28487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44EF6512-87DF-D54A-9352-2A01257172D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08540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73F50B70-6058-3D4E-A247-1D136C29177E}"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10010834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F3B8A0B5-A593-964E-86FB-879FC81794B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70937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7F904710-8FE0-5C42-B30C-68509FA2ABC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13167932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78"/>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62"/>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67A2D3A-0A02-884A-AC73-4852A120D25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064450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78"/>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62"/>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8F0120A4-61FB-BF4C-87F0-F226CE47B461}"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30459100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78"/>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62"/>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DD8E30F1-2BBE-114F-B9A2-CB0F96E1D0D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949156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78"/>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62"/>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1E88BA2E-2DBE-B744-A24C-AC4D1A60ED4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40414052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77"/>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78"/>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62"/>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62"/>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9" y="3965962"/>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0884E792-41CA-FD4A-866C-85021233BD2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728725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77"/>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78"/>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62"/>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62"/>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9" y="3965962"/>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BE262B3-F810-F047-BF9C-A83B5C6C6239}"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3" name="Bild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26489530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presseklipp (hvit)">
    <p:spTree>
      <p:nvGrpSpPr>
        <p:cNvPr id="1" name=""/>
        <p:cNvGrpSpPr/>
        <p:nvPr/>
      </p:nvGrpSpPr>
      <p:grpSpPr>
        <a:xfrm>
          <a:off x="0" y="0"/>
          <a:ext cx="0" cy="0"/>
          <a:chOff x="0" y="0"/>
          <a:chExt cx="0" cy="0"/>
        </a:xfrm>
      </p:grpSpPr>
      <p:sp>
        <p:nvSpPr>
          <p:cNvPr id="15" name="Rektangel 14"/>
          <p:cNvSpPr/>
          <p:nvPr userDrawn="1"/>
        </p:nvSpPr>
        <p:spPr>
          <a:xfrm>
            <a:off x="4384442" y="1265777"/>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16" name="Rektangel 15"/>
          <p:cNvSpPr/>
          <p:nvPr userDrawn="1"/>
        </p:nvSpPr>
        <p:spPr>
          <a:xfrm>
            <a:off x="8006874" y="1265777"/>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 name="Rektangel 1"/>
          <p:cNvSpPr/>
          <p:nvPr userDrawn="1"/>
        </p:nvSpPr>
        <p:spPr>
          <a:xfrm>
            <a:off x="762012" y="1265777"/>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619C3AA9-6F54-7E4D-8E78-28E7FC38E78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3" y="5139465"/>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80699" y="5139465"/>
            <a:ext cx="3329836" cy="218017"/>
          </a:xfrm>
        </p:spPr>
        <p:txBody>
          <a:bodyPr anchor="t" anchorCtr="0">
            <a:normAutofit/>
          </a:bodyPr>
          <a:lstStyle>
            <a:lvl1pPr marL="0" indent="0">
              <a:buNone/>
              <a:defRPr sz="11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02243" y="5139465"/>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Tree>
    <p:extLst>
      <p:ext uri="{BB962C8B-B14F-4D97-AF65-F5344CB8AC3E}">
        <p14:creationId xmlns:p14="http://schemas.microsoft.com/office/powerpoint/2010/main" val="1927683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A7980E2B-656F-3F41-94C7-433D7EBCD1D4}"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16785991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4384442" y="1265777"/>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16" name="Rektangel 15"/>
          <p:cNvSpPr/>
          <p:nvPr userDrawn="1"/>
        </p:nvSpPr>
        <p:spPr>
          <a:xfrm>
            <a:off x="8006874" y="1265777"/>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 name="Rektangel 1"/>
          <p:cNvSpPr/>
          <p:nvPr userDrawn="1"/>
        </p:nvSpPr>
        <p:spPr>
          <a:xfrm>
            <a:off x="762012" y="1265777"/>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19C3AA9-6F54-7E4D-8E78-28E7FC38E784}"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3" y="5139465"/>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90375" y="5139465"/>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31271" y="5139465"/>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pic>
        <p:nvPicPr>
          <p:cNvPr id="14" name="Bild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27861340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0 presseklipp (hvit)">
    <p:spTree>
      <p:nvGrpSpPr>
        <p:cNvPr id="1" name=""/>
        <p:cNvGrpSpPr/>
        <p:nvPr/>
      </p:nvGrpSpPr>
      <p:grpSpPr>
        <a:xfrm>
          <a:off x="0" y="0"/>
          <a:ext cx="0" cy="0"/>
          <a:chOff x="0" y="0"/>
          <a:chExt cx="0" cy="0"/>
        </a:xfrm>
      </p:grpSpPr>
      <p:sp>
        <p:nvSpPr>
          <p:cNvPr id="25" name="Rektangel 24"/>
          <p:cNvSpPr/>
          <p:nvPr userDrawn="1"/>
        </p:nvSpPr>
        <p:spPr>
          <a:xfrm>
            <a:off x="762012"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6" name="Rektangel 25"/>
          <p:cNvSpPr/>
          <p:nvPr userDrawn="1"/>
        </p:nvSpPr>
        <p:spPr>
          <a:xfrm>
            <a:off x="2928555"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7" name="Rektangel 26"/>
          <p:cNvSpPr/>
          <p:nvPr userDrawn="1"/>
        </p:nvSpPr>
        <p:spPr>
          <a:xfrm>
            <a:off x="5095100"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8" name="Rektangel 27"/>
          <p:cNvSpPr/>
          <p:nvPr userDrawn="1"/>
        </p:nvSpPr>
        <p:spPr>
          <a:xfrm>
            <a:off x="7261644"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9" name="Rektangel 28"/>
          <p:cNvSpPr/>
          <p:nvPr userDrawn="1"/>
        </p:nvSpPr>
        <p:spPr>
          <a:xfrm>
            <a:off x="9428186"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2880179D-ED92-684E-B424-49F973AC1C5E}"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5"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1"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22"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85"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87"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70"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67"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22"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85"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87"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70"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67"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0" name="Rektangel 29"/>
          <p:cNvSpPr/>
          <p:nvPr userDrawn="1"/>
        </p:nvSpPr>
        <p:spPr>
          <a:xfrm>
            <a:off x="762012"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1" name="Rektangel 30"/>
          <p:cNvSpPr/>
          <p:nvPr userDrawn="1"/>
        </p:nvSpPr>
        <p:spPr>
          <a:xfrm>
            <a:off x="2928555"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2" name="Rektangel 31"/>
          <p:cNvSpPr/>
          <p:nvPr userDrawn="1"/>
        </p:nvSpPr>
        <p:spPr>
          <a:xfrm>
            <a:off x="5095100"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7" name="Rektangel 46"/>
          <p:cNvSpPr/>
          <p:nvPr userDrawn="1"/>
        </p:nvSpPr>
        <p:spPr>
          <a:xfrm>
            <a:off x="7261644"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8" name="Rektangel 47"/>
          <p:cNvSpPr/>
          <p:nvPr userDrawn="1"/>
        </p:nvSpPr>
        <p:spPr>
          <a:xfrm>
            <a:off x="9428186"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5"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1"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Tree>
    <p:extLst>
      <p:ext uri="{BB962C8B-B14F-4D97-AF65-F5344CB8AC3E}">
        <p14:creationId xmlns:p14="http://schemas.microsoft.com/office/powerpoint/2010/main" val="7395339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0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5" name="Rektangel 24"/>
          <p:cNvSpPr/>
          <p:nvPr userDrawn="1"/>
        </p:nvSpPr>
        <p:spPr>
          <a:xfrm>
            <a:off x="762012"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6" name="Rektangel 25"/>
          <p:cNvSpPr/>
          <p:nvPr userDrawn="1"/>
        </p:nvSpPr>
        <p:spPr>
          <a:xfrm>
            <a:off x="2928555"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7" name="Rektangel 26"/>
          <p:cNvSpPr/>
          <p:nvPr userDrawn="1"/>
        </p:nvSpPr>
        <p:spPr>
          <a:xfrm>
            <a:off x="5095100"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8" name="Rektangel 27"/>
          <p:cNvSpPr/>
          <p:nvPr userDrawn="1"/>
        </p:nvSpPr>
        <p:spPr>
          <a:xfrm>
            <a:off x="7261644"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29" name="Rektangel 28"/>
          <p:cNvSpPr/>
          <p:nvPr userDrawn="1"/>
        </p:nvSpPr>
        <p:spPr>
          <a:xfrm>
            <a:off x="9428186" y="1265777"/>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2880179D-ED92-684E-B424-49F973AC1C5E}"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5"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1"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22"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85"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87"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70"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67"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22"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85"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87"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70"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67"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0" name="Rektangel 29"/>
          <p:cNvSpPr/>
          <p:nvPr userDrawn="1"/>
        </p:nvSpPr>
        <p:spPr>
          <a:xfrm>
            <a:off x="762012"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1" name="Rektangel 30"/>
          <p:cNvSpPr/>
          <p:nvPr userDrawn="1"/>
        </p:nvSpPr>
        <p:spPr>
          <a:xfrm>
            <a:off x="2928555"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32" name="Rektangel 31"/>
          <p:cNvSpPr/>
          <p:nvPr userDrawn="1"/>
        </p:nvSpPr>
        <p:spPr>
          <a:xfrm>
            <a:off x="5095100"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7" name="Rektangel 46"/>
          <p:cNvSpPr/>
          <p:nvPr userDrawn="1"/>
        </p:nvSpPr>
        <p:spPr>
          <a:xfrm>
            <a:off x="7261644"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8" name="Rektangel 47"/>
          <p:cNvSpPr/>
          <p:nvPr userDrawn="1"/>
        </p:nvSpPr>
        <p:spPr>
          <a:xfrm>
            <a:off x="9428186" y="389701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defTabSz="914218"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5"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1"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pic>
        <p:nvPicPr>
          <p:cNvPr id="37" name="Bilde 3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35983010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5297F79-5EDE-7840-BEB3-87BD94E3246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media 2"/>
          <p:cNvSpPr>
            <a:spLocks noGrp="1"/>
          </p:cNvSpPr>
          <p:nvPr>
            <p:ph type="media" sz="quarter" idx="13" hasCustomPrompt="1"/>
          </p:nvPr>
        </p:nvSpPr>
        <p:spPr>
          <a:xfrm>
            <a:off x="0" y="0"/>
            <a:ext cx="12192000" cy="68580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Tree>
    <p:extLst>
      <p:ext uri="{BB962C8B-B14F-4D97-AF65-F5344CB8AC3E}">
        <p14:creationId xmlns:p14="http://schemas.microsoft.com/office/powerpoint/2010/main" val="15867959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vslutning">
    <p:bg>
      <p:bgPr>
        <a:gradFill>
          <a:gsLst>
            <a:gs pos="0">
              <a:srgbClr val="001935"/>
            </a:gs>
            <a:gs pos="10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96AA90D-1229-F442-BBD1-461A2F4B19D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innhold 2"/>
          <p:cNvSpPr>
            <a:spLocks noGrp="1"/>
          </p:cNvSpPr>
          <p:nvPr>
            <p:ph sz="quarter" idx="13"/>
          </p:nvPr>
        </p:nvSpPr>
        <p:spPr>
          <a:xfrm>
            <a:off x="1796716" y="1265767"/>
            <a:ext cx="8598568" cy="4466612"/>
          </a:xfrm>
        </p:spPr>
        <p:txBody>
          <a:bodyPr anchor="ctr" anchorCtr="0">
            <a:normAutofit/>
          </a:bodyPr>
          <a:lstStyle>
            <a:lvl1pPr marL="0" indent="0" algn="ctr">
              <a:buNone/>
              <a:defRPr sz="4000" b="1">
                <a:solidFill>
                  <a:schemeClr val="tx1"/>
                </a:solidFill>
              </a:defRPr>
            </a:lvl1pPr>
          </a:lstStyle>
          <a:p>
            <a:pPr lvl="0"/>
            <a:r>
              <a:rPr lang="nb-NO"/>
              <a:t>Klikk for å redigere tekststiler i malen</a:t>
            </a:r>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1"/>
            <a:ext cx="1430867" cy="386671"/>
          </a:xfrm>
          <a:prstGeom prst="rect">
            <a:avLst/>
          </a:prstGeom>
        </p:spPr>
      </p:pic>
    </p:spTree>
    <p:extLst>
      <p:ext uri="{BB962C8B-B14F-4D97-AF65-F5344CB8AC3E}">
        <p14:creationId xmlns:p14="http://schemas.microsoft.com/office/powerpoint/2010/main" val="35318657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v-SE" altLang="en-US">
              <a:solidFill>
                <a:srgbClr val="FFFFFF"/>
              </a:solidFill>
            </a:endParaRPr>
          </a:p>
        </p:txBody>
      </p:sp>
      <p:sp>
        <p:nvSpPr>
          <p:cNvPr id="3" name="Footer Placeholder 2"/>
          <p:cNvSpPr>
            <a:spLocks noGrp="1"/>
          </p:cNvSpPr>
          <p:nvPr>
            <p:ph type="ftr" sz="quarter" idx="11"/>
          </p:nvPr>
        </p:nvSpPr>
        <p:spPr/>
        <p:txBody>
          <a:bodyPr/>
          <a:lstStyle/>
          <a:p>
            <a:pPr>
              <a:defRPr/>
            </a:pPr>
            <a:r>
              <a:rPr lang="sv-SE" altLang="en-US">
                <a:solidFill>
                  <a:srgbClr val="FFFFFF"/>
                </a:solidFill>
              </a:rPr>
              <a:t>Ekstern brief</a:t>
            </a:r>
          </a:p>
        </p:txBody>
      </p:sp>
      <p:sp>
        <p:nvSpPr>
          <p:cNvPr id="4" name="Slide Number Placeholder 3"/>
          <p:cNvSpPr>
            <a:spLocks noGrp="1"/>
          </p:cNvSpPr>
          <p:nvPr>
            <p:ph type="sldNum" sz="quarter" idx="12"/>
          </p:nvPr>
        </p:nvSpPr>
        <p:spPr/>
        <p:txBody>
          <a:bodyPr/>
          <a:lstStyle/>
          <a:p>
            <a:pPr>
              <a:defRPr/>
            </a:pPr>
            <a:fld id="{53EB3FDB-4583-4FAD-914C-E49C18CB0CA8}" type="slidenum">
              <a:rPr lang="sv-SE" altLang="en-US" smtClean="0">
                <a:solidFill>
                  <a:srgbClr val="FFFFFF"/>
                </a:solidFill>
              </a:rPr>
              <a:pPr>
                <a:defRPr/>
              </a:pPr>
              <a:t>‹#›</a:t>
            </a:fld>
            <a:endParaRPr lang="sv-SE" altLang="en-US">
              <a:solidFill>
                <a:srgbClr val="FFFFFF"/>
              </a:solidFill>
            </a:endParaRPr>
          </a:p>
        </p:txBody>
      </p:sp>
    </p:spTree>
    <p:extLst>
      <p:ext uri="{BB962C8B-B14F-4D97-AF65-F5344CB8AC3E}">
        <p14:creationId xmlns:p14="http://schemas.microsoft.com/office/powerpoint/2010/main" val="9617663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Tittel og innhold (hvit)">
    <p:bg>
      <p:bgPr>
        <a:solidFill>
          <a:schemeClr val="bg1"/>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430531" y="6559675"/>
            <a:ext cx="9044940"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defTabSz="914037">
              <a:defRPr sz="700" b="0">
                <a:solidFill>
                  <a:schemeClr val="tx1"/>
                </a:solidFill>
                <a:latin typeface="+mn-lt"/>
              </a:defRPr>
            </a:lvl1pPr>
          </a:lstStyle>
          <a:p>
            <a:r>
              <a:rPr lang="nb-NO" altLang="nb-NO" dirty="0">
                <a:solidFill>
                  <a:prstClr val="black"/>
                </a:solidFill>
              </a:rPr>
              <a:t>POLITIDIREKTORATET </a:t>
            </a:r>
          </a:p>
        </p:txBody>
      </p:sp>
      <p:sp>
        <p:nvSpPr>
          <p:cNvPr id="6" name="Rectangle 16"/>
          <p:cNvSpPr>
            <a:spLocks noGrp="1" noChangeArrowheads="1"/>
          </p:cNvSpPr>
          <p:nvPr>
            <p:ph type="sldNum" sz="quarter" idx="4"/>
          </p:nvPr>
        </p:nvSpPr>
        <p:spPr bwMode="auto">
          <a:xfrm>
            <a:off x="9475471" y="6559675"/>
            <a:ext cx="227838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r">
              <a:defRPr sz="700">
                <a:solidFill>
                  <a:schemeClr val="tx1"/>
                </a:solidFill>
                <a:latin typeface="+mn-lt"/>
              </a:defRPr>
            </a:lvl1pPr>
          </a:lstStyle>
          <a:p>
            <a:fld id="{523696C8-D764-E541-8973-41480CAFD10C}" type="datetime1">
              <a:rPr lang="nb-NO" altLang="nb-NO" smtClean="0">
                <a:solidFill>
                  <a:prstClr val="black"/>
                </a:solidFill>
              </a:rPr>
              <a:pPr/>
              <a:t>27.06.2022</a:t>
            </a:fld>
            <a:r>
              <a:rPr lang="nb-NO" altLang="nb-NO" dirty="0">
                <a:solidFill>
                  <a:prstClr val="black"/>
                </a:solidFill>
              </a:rPr>
              <a:t>  /  Side </a:t>
            </a:r>
            <a:fld id="{FFC940D6-BB53-124C-949A-9F6964DA1506}" type="slidenum">
              <a:rPr lang="nb-NO" altLang="nb-NO" smtClean="0">
                <a:solidFill>
                  <a:prstClr val="black"/>
                </a:solidFill>
              </a:rPr>
              <a:pPr/>
              <a:t>‹#›</a:t>
            </a:fld>
            <a:endParaRPr lang="nb-NO" altLang="nb-NO" dirty="0">
              <a:solidFill>
                <a:prstClr val="black"/>
              </a:solidFill>
            </a:endParaRPr>
          </a:p>
        </p:txBody>
      </p:sp>
      <p:pic>
        <p:nvPicPr>
          <p:cNvPr id="9" name="Bilde 8"/>
          <p:cNvPicPr>
            <a:picLocks noChangeAspect="1"/>
          </p:cNvPicPr>
          <p:nvPr userDrawn="1"/>
        </p:nvPicPr>
        <p:blipFill>
          <a:blip r:embed="rId2"/>
          <a:stretch>
            <a:fillRect/>
          </a:stretch>
        </p:blipFill>
        <p:spPr>
          <a:xfrm>
            <a:off x="374275" y="255556"/>
            <a:ext cx="1050351" cy="288000"/>
          </a:xfrm>
          <a:prstGeom prst="rect">
            <a:avLst/>
          </a:prstGeom>
        </p:spPr>
      </p:pic>
      <p:sp>
        <p:nvSpPr>
          <p:cNvPr id="7" name="Content Placeholder 2"/>
          <p:cNvSpPr>
            <a:spLocks noGrp="1"/>
          </p:cNvSpPr>
          <p:nvPr>
            <p:ph idx="1" hasCustomPrompt="1"/>
          </p:nvPr>
        </p:nvSpPr>
        <p:spPr>
          <a:xfrm>
            <a:off x="1422399" y="2036236"/>
            <a:ext cx="9385300" cy="4080933"/>
          </a:xfrm>
          <a:prstGeom prst="rect">
            <a:avLst/>
          </a:prstGeom>
        </p:spPr>
        <p:txBody>
          <a:bodyPr lIns="0" tIns="0" rIns="0" bIns="0"/>
          <a:lstStyle>
            <a:lvl1pPr marL="228546" indent="-228546">
              <a:spcAft>
                <a:spcPts val="800"/>
              </a:spcAft>
              <a:buFont typeface="Arial" charset="0"/>
              <a:buChar char="•"/>
              <a:defRPr sz="1900">
                <a:solidFill>
                  <a:schemeClr val="tx1"/>
                </a:solidFill>
                <a:latin typeface="Verdana" charset="0"/>
                <a:ea typeface="Verdana" charset="0"/>
                <a:cs typeface="Verdana" charset="0"/>
              </a:defRPr>
            </a:lvl1pPr>
            <a:lvl2pPr marL="552744" indent="-228546">
              <a:spcAft>
                <a:spcPts val="800"/>
              </a:spcAft>
              <a:buFont typeface="Arial" charset="0"/>
              <a:buChar char="•"/>
              <a:defRPr sz="1600">
                <a:solidFill>
                  <a:schemeClr val="tx1"/>
                </a:solidFill>
                <a:latin typeface="Verdana" charset="0"/>
                <a:ea typeface="Verdana" charset="0"/>
                <a:cs typeface="Verdana" charset="0"/>
              </a:defRPr>
            </a:lvl2pPr>
            <a:lvl3pPr marL="878365" indent="-228546">
              <a:spcAft>
                <a:spcPts val="400"/>
              </a:spcAft>
              <a:buFont typeface="Arial" charset="0"/>
              <a:buChar char="•"/>
              <a:defRPr sz="1200">
                <a:solidFill>
                  <a:schemeClr val="tx1"/>
                </a:solidFill>
                <a:latin typeface="Verdana" charset="0"/>
                <a:ea typeface="Verdana" charset="0"/>
                <a:cs typeface="Verdana" charset="0"/>
              </a:defRPr>
            </a:lvl3pPr>
            <a:lvl4pPr marL="1188285" indent="-228546">
              <a:buFont typeface="Arial" charset="0"/>
              <a:buChar char="•"/>
              <a:defRPr>
                <a:solidFill>
                  <a:schemeClr val="tx1"/>
                </a:solidFill>
              </a:defRPr>
            </a:lvl4pPr>
            <a:lvl5pPr marL="1529618" indent="-228546">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422399" y="1267884"/>
            <a:ext cx="9385300" cy="768349"/>
          </a:xfrm>
          <a:prstGeom prst="rect">
            <a:avLst/>
          </a:prstGeom>
        </p:spPr>
        <p:txBody>
          <a:bodyPr lIns="0" tIns="0" rIns="0" bIns="0"/>
          <a:lstStyle>
            <a:lvl1pPr>
              <a:defRPr sz="2700" b="1">
                <a:solidFill>
                  <a:schemeClr val="tx1"/>
                </a:solidFill>
                <a:latin typeface="Verdana" charset="0"/>
                <a:ea typeface="Verdana" charset="0"/>
                <a:cs typeface="Verdana" charset="0"/>
              </a:defRPr>
            </a:lvl1pPr>
          </a:lstStyle>
          <a:p>
            <a:r>
              <a:rPr lang="en-US" dirty="0"/>
              <a:t>Click to edit Master title style</a:t>
            </a:r>
            <a:endParaRPr lang="nb-NO" dirty="0"/>
          </a:p>
        </p:txBody>
      </p:sp>
    </p:spTree>
    <p:extLst>
      <p:ext uri="{BB962C8B-B14F-4D97-AF65-F5344CB8AC3E}">
        <p14:creationId xmlns:p14="http://schemas.microsoft.com/office/powerpoint/2010/main" val="4284399001"/>
      </p:ext>
    </p:extLst>
  </p:cSld>
  <p:clrMapOvr>
    <a:masterClrMapping/>
  </p:clrMapOvr>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4_Innhold (hvit)">
    <p:bg>
      <p:bgPr>
        <a:solidFill>
          <a:schemeClr val="bg1"/>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430531" y="6559675"/>
            <a:ext cx="9044940"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defTabSz="914037">
              <a:defRPr sz="700" b="0">
                <a:solidFill>
                  <a:schemeClr val="tx1"/>
                </a:solidFill>
                <a:latin typeface="+mn-lt"/>
              </a:defRPr>
            </a:lvl1pPr>
          </a:lstStyle>
          <a:p>
            <a:r>
              <a:rPr lang="nb-NO" altLang="nb-NO" dirty="0">
                <a:solidFill>
                  <a:prstClr val="black"/>
                </a:solidFill>
              </a:rPr>
              <a:t>AVDELING (endres i bunntekst under «Sett inn»)</a:t>
            </a:r>
          </a:p>
        </p:txBody>
      </p:sp>
      <p:sp>
        <p:nvSpPr>
          <p:cNvPr id="6" name="Rectangle 16"/>
          <p:cNvSpPr>
            <a:spLocks noGrp="1" noChangeArrowheads="1"/>
          </p:cNvSpPr>
          <p:nvPr>
            <p:ph type="sldNum" sz="quarter" idx="4"/>
          </p:nvPr>
        </p:nvSpPr>
        <p:spPr bwMode="auto">
          <a:xfrm>
            <a:off x="9475471" y="6559675"/>
            <a:ext cx="227838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r">
              <a:defRPr sz="700">
                <a:solidFill>
                  <a:schemeClr val="tx1"/>
                </a:solidFill>
                <a:latin typeface="+mn-lt"/>
              </a:defRPr>
            </a:lvl1pPr>
          </a:lstStyle>
          <a:p>
            <a:fld id="{523696C8-D764-E541-8973-41480CAFD10C}" type="datetime1">
              <a:rPr lang="nb-NO" altLang="nb-NO" smtClean="0">
                <a:solidFill>
                  <a:prstClr val="black"/>
                </a:solidFill>
              </a:rPr>
              <a:pPr/>
              <a:t>27.06.2022</a:t>
            </a:fld>
            <a:r>
              <a:rPr lang="nb-NO" altLang="nb-NO" dirty="0">
                <a:solidFill>
                  <a:prstClr val="black"/>
                </a:solidFill>
              </a:rPr>
              <a:t>  /  Side </a:t>
            </a:r>
            <a:fld id="{FFC940D6-BB53-124C-949A-9F6964DA1506}" type="slidenum">
              <a:rPr lang="nb-NO" altLang="nb-NO" smtClean="0">
                <a:solidFill>
                  <a:prstClr val="black"/>
                </a:solidFill>
              </a:rPr>
              <a:pPr/>
              <a:t>‹#›</a:t>
            </a:fld>
            <a:endParaRPr lang="nb-NO" altLang="nb-NO" dirty="0">
              <a:solidFill>
                <a:prstClr val="black"/>
              </a:solidFill>
            </a:endParaRPr>
          </a:p>
        </p:txBody>
      </p:sp>
      <p:pic>
        <p:nvPicPr>
          <p:cNvPr id="9" name="Bilde 8"/>
          <p:cNvPicPr>
            <a:picLocks noChangeAspect="1"/>
          </p:cNvPicPr>
          <p:nvPr userDrawn="1"/>
        </p:nvPicPr>
        <p:blipFill>
          <a:blip r:embed="rId2"/>
          <a:stretch>
            <a:fillRect/>
          </a:stretch>
        </p:blipFill>
        <p:spPr>
          <a:xfrm>
            <a:off x="374275" y="255556"/>
            <a:ext cx="1050351" cy="288000"/>
          </a:xfrm>
          <a:prstGeom prst="rect">
            <a:avLst/>
          </a:prstGeom>
        </p:spPr>
      </p:pic>
      <p:sp>
        <p:nvSpPr>
          <p:cNvPr id="7" name="Content Placeholder 2"/>
          <p:cNvSpPr>
            <a:spLocks noGrp="1"/>
          </p:cNvSpPr>
          <p:nvPr>
            <p:ph idx="1" hasCustomPrompt="1"/>
          </p:nvPr>
        </p:nvSpPr>
        <p:spPr>
          <a:xfrm>
            <a:off x="1422399" y="2036236"/>
            <a:ext cx="9385300" cy="4080933"/>
          </a:xfrm>
          <a:prstGeom prst="rect">
            <a:avLst/>
          </a:prstGeom>
        </p:spPr>
        <p:txBody>
          <a:bodyPr lIns="0" tIns="0" rIns="0" bIns="0"/>
          <a:lstStyle>
            <a:lvl1pPr marL="228546" indent="-228546">
              <a:spcAft>
                <a:spcPts val="800"/>
              </a:spcAft>
              <a:buFont typeface="Arial" charset="0"/>
              <a:buChar char="•"/>
              <a:defRPr sz="1900">
                <a:solidFill>
                  <a:schemeClr val="tx1"/>
                </a:solidFill>
                <a:latin typeface="Verdana" charset="0"/>
                <a:ea typeface="Verdana" charset="0"/>
                <a:cs typeface="Verdana" charset="0"/>
              </a:defRPr>
            </a:lvl1pPr>
            <a:lvl2pPr marL="552744" indent="-228546">
              <a:spcAft>
                <a:spcPts val="800"/>
              </a:spcAft>
              <a:buFont typeface="Arial" charset="0"/>
              <a:buChar char="•"/>
              <a:defRPr sz="1600">
                <a:solidFill>
                  <a:schemeClr val="tx1"/>
                </a:solidFill>
                <a:latin typeface="Verdana" charset="0"/>
                <a:ea typeface="Verdana" charset="0"/>
                <a:cs typeface="Verdana" charset="0"/>
              </a:defRPr>
            </a:lvl2pPr>
            <a:lvl3pPr marL="878365" indent="-228546">
              <a:spcAft>
                <a:spcPts val="400"/>
              </a:spcAft>
              <a:buFont typeface="Arial" charset="0"/>
              <a:buChar char="•"/>
              <a:defRPr sz="1200">
                <a:solidFill>
                  <a:schemeClr val="tx1"/>
                </a:solidFill>
                <a:latin typeface="Verdana" charset="0"/>
                <a:ea typeface="Verdana" charset="0"/>
                <a:cs typeface="Verdana" charset="0"/>
              </a:defRPr>
            </a:lvl3pPr>
            <a:lvl4pPr marL="1188285" indent="-228546">
              <a:buFont typeface="Arial" charset="0"/>
              <a:buChar char="•"/>
              <a:defRPr>
                <a:solidFill>
                  <a:schemeClr val="tx1"/>
                </a:solidFill>
              </a:defRPr>
            </a:lvl4pPr>
            <a:lvl5pPr marL="1529618" indent="-228546">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422399" y="1267884"/>
            <a:ext cx="9385300" cy="768349"/>
          </a:xfrm>
          <a:prstGeom prst="rect">
            <a:avLst/>
          </a:prstGeom>
        </p:spPr>
        <p:txBody>
          <a:bodyPr lIns="0" tIns="0" rIns="0" bIns="0"/>
          <a:lstStyle>
            <a:lvl1pPr>
              <a:defRPr sz="2700" b="1">
                <a:solidFill>
                  <a:schemeClr val="tx1"/>
                </a:solidFill>
                <a:latin typeface="Verdana" charset="0"/>
                <a:ea typeface="Verdana" charset="0"/>
                <a:cs typeface="Verdana" charset="0"/>
              </a:defRPr>
            </a:lvl1pPr>
          </a:lstStyle>
          <a:p>
            <a:r>
              <a:rPr lang="en-US" dirty="0"/>
              <a:t>Click to edit Master title style</a:t>
            </a:r>
            <a:endParaRPr lang="nb-NO" dirty="0"/>
          </a:p>
        </p:txBody>
      </p:sp>
    </p:spTree>
    <p:extLst>
      <p:ext uri="{BB962C8B-B14F-4D97-AF65-F5344CB8AC3E}">
        <p14:creationId xmlns:p14="http://schemas.microsoft.com/office/powerpoint/2010/main" val="1517226644"/>
      </p:ext>
    </p:extLst>
  </p:cSld>
  <p:clrMapOvr>
    <a:masterClrMapping/>
  </p:clrMapOvr>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2" name="Title 1"/>
          <p:cNvSpPr>
            <a:spLocks noGrp="1"/>
          </p:cNvSpPr>
          <p:nvPr>
            <p:ph type="title"/>
          </p:nvPr>
        </p:nvSpPr>
        <p:spPr>
          <a:xfrm>
            <a:off x="812800" y="274639"/>
            <a:ext cx="10566400" cy="1143000"/>
          </a:xfrm>
        </p:spPr>
        <p:txBody>
          <a:bodyPr/>
          <a:lstStyle/>
          <a:p>
            <a:r>
              <a:rPr lang="nb-NO"/>
              <a:t>Klikk for å redigere tittelstil</a:t>
            </a:r>
            <a:endParaRPr lang="en-US" dirty="0"/>
          </a:p>
        </p:txBody>
      </p:sp>
      <p:sp>
        <p:nvSpPr>
          <p:cNvPr id="5" name="Date Placeholder 4"/>
          <p:cNvSpPr>
            <a:spLocks noGrp="1"/>
          </p:cNvSpPr>
          <p:nvPr>
            <p:ph type="dt" sz="half" idx="10"/>
          </p:nvPr>
        </p:nvSpPr>
        <p:spPr/>
        <p:txBody>
          <a:bodyPr/>
          <a:lstStyle/>
          <a:p>
            <a:endParaRPr lang="nb-NO">
              <a:solidFill>
                <a:prstClr val="black"/>
              </a:solidFill>
            </a:endParaRPr>
          </a:p>
        </p:txBody>
      </p:sp>
      <p:sp>
        <p:nvSpPr>
          <p:cNvPr id="6" name="Footer Placeholder 5"/>
          <p:cNvSpPr>
            <a:spLocks noGrp="1"/>
          </p:cNvSpPr>
          <p:nvPr>
            <p:ph type="ftr" sz="quarter" idx="11"/>
          </p:nvPr>
        </p:nvSpPr>
        <p:spPr/>
        <p:txBody>
          <a:bodyPr/>
          <a:lstStyle/>
          <a:p>
            <a:r>
              <a:rPr lang="nb-NO">
                <a:solidFill>
                  <a:prstClr val="black"/>
                </a:solidFill>
              </a:rPr>
              <a:t>Ekstern brief</a:t>
            </a:r>
          </a:p>
        </p:txBody>
      </p:sp>
      <p:sp>
        <p:nvSpPr>
          <p:cNvPr id="7" name="Slide Number Placeholder 6"/>
          <p:cNvSpPr>
            <a:spLocks noGrp="1"/>
          </p:cNvSpPr>
          <p:nvPr>
            <p:ph type="sldNum" sz="quarter" idx="12"/>
          </p:nvPr>
        </p:nvSpPr>
        <p:spPr/>
        <p:txBody>
          <a:bodyPr/>
          <a:lstStyle/>
          <a:p>
            <a:fld id="{65459114-390E-43A7-A842-EF5B54C5C41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9458255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9"/>
            <a:ext cx="10566400" cy="1143000"/>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endParaRPr lang="nb-NO">
              <a:solidFill>
                <a:prstClr val="black"/>
              </a:solidFill>
            </a:endParaRPr>
          </a:p>
        </p:txBody>
      </p:sp>
      <p:sp>
        <p:nvSpPr>
          <p:cNvPr id="4" name="Footer Placeholder 3"/>
          <p:cNvSpPr>
            <a:spLocks noGrp="1"/>
          </p:cNvSpPr>
          <p:nvPr>
            <p:ph type="ftr" sz="quarter" idx="11"/>
          </p:nvPr>
        </p:nvSpPr>
        <p:spPr/>
        <p:txBody>
          <a:bodyPr/>
          <a:lstStyle/>
          <a:p>
            <a:r>
              <a:rPr lang="nb-NO">
                <a:solidFill>
                  <a:prstClr val="black"/>
                </a:solidFill>
              </a:rPr>
              <a:t>Ekstern brief</a:t>
            </a:r>
          </a:p>
        </p:txBody>
      </p:sp>
      <p:sp>
        <p:nvSpPr>
          <p:cNvPr id="5" name="Slide Number Placeholder 4"/>
          <p:cNvSpPr>
            <a:spLocks noGrp="1"/>
          </p:cNvSpPr>
          <p:nvPr>
            <p:ph type="sldNum" sz="quarter" idx="12"/>
          </p:nvPr>
        </p:nvSpPr>
        <p:spPr/>
        <p:txBody>
          <a:bodyPr/>
          <a:lstStyle/>
          <a:p>
            <a:fld id="{65459114-390E-43A7-A842-EF5B54C5C41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83282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971E0CC2-EBE0-7844-AB9B-F3F568C46B5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875147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9335"/>
            <a:ext cx="12192000" cy="5314016"/>
          </a:xfrm>
          <a:prstGeom prst="rect">
            <a:avLst/>
          </a:prstGeom>
        </p:spPr>
      </p:pic>
      <p:sp>
        <p:nvSpPr>
          <p:cNvPr id="16" name="Rektangel 15"/>
          <p:cNvSpPr/>
          <p:nvPr userDrawn="1"/>
        </p:nvSpPr>
        <p:spPr>
          <a:xfrm>
            <a:off x="1" y="7"/>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6"/>
            <a:ext cx="12192000" cy="76121"/>
          </a:xfrm>
          <a:prstGeom prst="rect">
            <a:avLst/>
          </a:prstGeom>
        </p:spPr>
      </p:pic>
      <p:sp>
        <p:nvSpPr>
          <p:cNvPr id="2" name="Tittel 1"/>
          <p:cNvSpPr>
            <a:spLocks noGrp="1"/>
          </p:cNvSpPr>
          <p:nvPr>
            <p:ph type="ctrTitle"/>
          </p:nvPr>
        </p:nvSpPr>
        <p:spPr>
          <a:xfrm>
            <a:off x="5865284" y="1608848"/>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7"/>
            <a:ext cx="5564717" cy="1655233"/>
          </a:xfrm>
        </p:spPr>
        <p:txBody>
          <a:bodyPr>
            <a:normAutofit/>
          </a:bodyPr>
          <a:lstStyle>
            <a:lvl1pPr marL="0" indent="0" algn="l">
              <a:buNone/>
              <a:defRPr sz="1900">
                <a:solidFill>
                  <a:schemeClr val="bg1"/>
                </a:solidFill>
              </a:defRPr>
            </a:lvl1pPr>
            <a:lvl2pPr marL="609507" indent="0" algn="ctr">
              <a:buNone/>
              <a:defRPr sz="2700"/>
            </a:lvl2pPr>
            <a:lvl3pPr marL="1219020" indent="0" algn="ctr">
              <a:buNone/>
              <a:defRPr sz="2400"/>
            </a:lvl3pPr>
            <a:lvl4pPr marL="1828528" indent="0" algn="ctr">
              <a:buNone/>
              <a:defRPr sz="2100"/>
            </a:lvl4pPr>
            <a:lvl5pPr marL="2438038" indent="0" algn="ctr">
              <a:buNone/>
              <a:defRPr sz="2100"/>
            </a:lvl5pPr>
            <a:lvl6pPr marL="3047544" indent="0" algn="ctr">
              <a:buNone/>
              <a:defRPr sz="2100"/>
            </a:lvl6pPr>
            <a:lvl7pPr marL="3657051" indent="0" algn="ctr">
              <a:buNone/>
              <a:defRPr sz="2100"/>
            </a:lvl7pPr>
            <a:lvl8pPr marL="4266560" indent="0" algn="ctr">
              <a:buNone/>
              <a:defRPr sz="2100"/>
            </a:lvl8pPr>
            <a:lvl9pPr marL="487606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2"/>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6" y="233476"/>
            <a:ext cx="1658161" cy="448093"/>
          </a:xfrm>
          <a:prstGeom prst="rect">
            <a:avLst/>
          </a:prstGeom>
        </p:spPr>
      </p:pic>
    </p:spTree>
    <p:extLst>
      <p:ext uri="{BB962C8B-B14F-4D97-AF65-F5344CB8AC3E}">
        <p14:creationId xmlns:p14="http://schemas.microsoft.com/office/powerpoint/2010/main" val="3717006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A">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7"/>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6"/>
            <a:ext cx="12192000" cy="76121"/>
          </a:xfrm>
          <a:prstGeom prst="rect">
            <a:avLst/>
          </a:prstGeom>
        </p:spPr>
      </p:pic>
      <p:sp>
        <p:nvSpPr>
          <p:cNvPr id="2" name="Tittel 1"/>
          <p:cNvSpPr>
            <a:spLocks noGrp="1"/>
          </p:cNvSpPr>
          <p:nvPr>
            <p:ph type="ctrTitle"/>
          </p:nvPr>
        </p:nvSpPr>
        <p:spPr>
          <a:xfrm>
            <a:off x="5865284" y="1608848"/>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7"/>
            <a:ext cx="5564717" cy="1655233"/>
          </a:xfrm>
        </p:spPr>
        <p:txBody>
          <a:bodyPr>
            <a:normAutofit/>
          </a:bodyPr>
          <a:lstStyle>
            <a:lvl1pPr marL="0" indent="0" algn="l">
              <a:buNone/>
              <a:defRPr sz="1900">
                <a:solidFill>
                  <a:schemeClr val="bg1"/>
                </a:solidFill>
              </a:defRPr>
            </a:lvl1pPr>
            <a:lvl2pPr marL="609507" indent="0" algn="ctr">
              <a:buNone/>
              <a:defRPr sz="2700"/>
            </a:lvl2pPr>
            <a:lvl3pPr marL="1219020" indent="0" algn="ctr">
              <a:buNone/>
              <a:defRPr sz="2400"/>
            </a:lvl3pPr>
            <a:lvl4pPr marL="1828528" indent="0" algn="ctr">
              <a:buNone/>
              <a:defRPr sz="2100"/>
            </a:lvl4pPr>
            <a:lvl5pPr marL="2438038" indent="0" algn="ctr">
              <a:buNone/>
              <a:defRPr sz="2100"/>
            </a:lvl5pPr>
            <a:lvl6pPr marL="3047544" indent="0" algn="ctr">
              <a:buNone/>
              <a:defRPr sz="2100"/>
            </a:lvl6pPr>
            <a:lvl7pPr marL="3657051" indent="0" algn="ctr">
              <a:buNone/>
              <a:defRPr sz="2100"/>
            </a:lvl7pPr>
            <a:lvl8pPr marL="4266560" indent="0" algn="ctr">
              <a:buNone/>
              <a:defRPr sz="2100"/>
            </a:lvl8pPr>
            <a:lvl9pPr marL="487606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2"/>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6" y="233476"/>
            <a:ext cx="1658161" cy="448093"/>
          </a:xfrm>
          <a:prstGeom prst="rect">
            <a:avLst/>
          </a:prstGeom>
        </p:spPr>
      </p:pic>
    </p:spTree>
    <p:extLst>
      <p:ext uri="{BB962C8B-B14F-4D97-AF65-F5344CB8AC3E}">
        <p14:creationId xmlns:p14="http://schemas.microsoft.com/office/powerpoint/2010/main" val="27048637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7"/>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6"/>
            <a:ext cx="12192000" cy="76121"/>
          </a:xfrm>
          <a:prstGeom prst="rect">
            <a:avLst/>
          </a:prstGeom>
        </p:spPr>
      </p:pic>
      <p:sp>
        <p:nvSpPr>
          <p:cNvPr id="2" name="Tittel 1"/>
          <p:cNvSpPr>
            <a:spLocks noGrp="1"/>
          </p:cNvSpPr>
          <p:nvPr>
            <p:ph type="ctrTitle"/>
          </p:nvPr>
        </p:nvSpPr>
        <p:spPr>
          <a:xfrm>
            <a:off x="5865284" y="1608848"/>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7"/>
            <a:ext cx="5564717" cy="1655233"/>
          </a:xfrm>
        </p:spPr>
        <p:txBody>
          <a:bodyPr>
            <a:normAutofit/>
          </a:bodyPr>
          <a:lstStyle>
            <a:lvl1pPr marL="0" indent="0" algn="l">
              <a:buNone/>
              <a:defRPr sz="1900">
                <a:solidFill>
                  <a:schemeClr val="bg1"/>
                </a:solidFill>
              </a:defRPr>
            </a:lvl1pPr>
            <a:lvl2pPr marL="609507" indent="0" algn="ctr">
              <a:buNone/>
              <a:defRPr sz="2700"/>
            </a:lvl2pPr>
            <a:lvl3pPr marL="1219020" indent="0" algn="ctr">
              <a:buNone/>
              <a:defRPr sz="2400"/>
            </a:lvl3pPr>
            <a:lvl4pPr marL="1828528" indent="0" algn="ctr">
              <a:buNone/>
              <a:defRPr sz="2100"/>
            </a:lvl4pPr>
            <a:lvl5pPr marL="2438038" indent="0" algn="ctr">
              <a:buNone/>
              <a:defRPr sz="2100"/>
            </a:lvl5pPr>
            <a:lvl6pPr marL="3047544" indent="0" algn="ctr">
              <a:buNone/>
              <a:defRPr sz="2100"/>
            </a:lvl6pPr>
            <a:lvl7pPr marL="3657051" indent="0" algn="ctr">
              <a:buNone/>
              <a:defRPr sz="2100"/>
            </a:lvl7pPr>
            <a:lvl8pPr marL="4266560" indent="0" algn="ctr">
              <a:buNone/>
              <a:defRPr sz="2100"/>
            </a:lvl8pPr>
            <a:lvl9pPr marL="487606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2"/>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6" y="233476"/>
            <a:ext cx="1658161" cy="448093"/>
          </a:xfrm>
          <a:prstGeom prst="rect">
            <a:avLst/>
          </a:prstGeom>
        </p:spPr>
      </p:pic>
    </p:spTree>
    <p:extLst>
      <p:ext uri="{BB962C8B-B14F-4D97-AF65-F5344CB8AC3E}">
        <p14:creationId xmlns:p14="http://schemas.microsoft.com/office/powerpoint/2010/main" val="3601251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7"/>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6"/>
            <a:ext cx="12192000" cy="76121"/>
          </a:xfrm>
          <a:prstGeom prst="rect">
            <a:avLst/>
          </a:prstGeom>
        </p:spPr>
      </p:pic>
      <p:sp>
        <p:nvSpPr>
          <p:cNvPr id="2" name="Tittel 1"/>
          <p:cNvSpPr>
            <a:spLocks noGrp="1"/>
          </p:cNvSpPr>
          <p:nvPr>
            <p:ph type="ctrTitle"/>
          </p:nvPr>
        </p:nvSpPr>
        <p:spPr>
          <a:xfrm>
            <a:off x="5865284" y="1608848"/>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7"/>
            <a:ext cx="5564717" cy="1655233"/>
          </a:xfrm>
        </p:spPr>
        <p:txBody>
          <a:bodyPr>
            <a:normAutofit/>
          </a:bodyPr>
          <a:lstStyle>
            <a:lvl1pPr marL="0" indent="0" algn="l">
              <a:buNone/>
              <a:defRPr sz="1900">
                <a:solidFill>
                  <a:schemeClr val="bg1"/>
                </a:solidFill>
              </a:defRPr>
            </a:lvl1pPr>
            <a:lvl2pPr marL="609507" indent="0" algn="ctr">
              <a:buNone/>
              <a:defRPr sz="2700"/>
            </a:lvl2pPr>
            <a:lvl3pPr marL="1219020" indent="0" algn="ctr">
              <a:buNone/>
              <a:defRPr sz="2400"/>
            </a:lvl3pPr>
            <a:lvl4pPr marL="1828528" indent="0" algn="ctr">
              <a:buNone/>
              <a:defRPr sz="2100"/>
            </a:lvl4pPr>
            <a:lvl5pPr marL="2438038" indent="0" algn="ctr">
              <a:buNone/>
              <a:defRPr sz="2100"/>
            </a:lvl5pPr>
            <a:lvl6pPr marL="3047544" indent="0" algn="ctr">
              <a:buNone/>
              <a:defRPr sz="2100"/>
            </a:lvl6pPr>
            <a:lvl7pPr marL="3657051" indent="0" algn="ctr">
              <a:buNone/>
              <a:defRPr sz="2100"/>
            </a:lvl7pPr>
            <a:lvl8pPr marL="4266560" indent="0" algn="ctr">
              <a:buNone/>
              <a:defRPr sz="2100"/>
            </a:lvl8pPr>
            <a:lvl9pPr marL="487606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2"/>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6" y="233476"/>
            <a:ext cx="1658161" cy="448093"/>
          </a:xfrm>
          <a:prstGeom prst="rect">
            <a:avLst/>
          </a:prstGeom>
        </p:spPr>
      </p:pic>
    </p:spTree>
    <p:extLst>
      <p:ext uri="{BB962C8B-B14F-4D97-AF65-F5344CB8AC3E}">
        <p14:creationId xmlns:p14="http://schemas.microsoft.com/office/powerpoint/2010/main" val="2717237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orside – I forkant av kriminaliteten">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7"/>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6"/>
            <a:ext cx="12192000" cy="76121"/>
          </a:xfrm>
          <a:prstGeom prst="rect">
            <a:avLst/>
          </a:prstGeom>
        </p:spPr>
      </p:pic>
      <p:sp>
        <p:nvSpPr>
          <p:cNvPr id="2" name="Tittel 1"/>
          <p:cNvSpPr>
            <a:spLocks noGrp="1"/>
          </p:cNvSpPr>
          <p:nvPr>
            <p:ph type="ctrTitle"/>
          </p:nvPr>
        </p:nvSpPr>
        <p:spPr>
          <a:xfrm>
            <a:off x="5865284" y="1608848"/>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7"/>
            <a:ext cx="5564717" cy="1655233"/>
          </a:xfrm>
        </p:spPr>
        <p:txBody>
          <a:bodyPr>
            <a:normAutofit/>
          </a:bodyPr>
          <a:lstStyle>
            <a:lvl1pPr marL="0" indent="0" algn="l">
              <a:buNone/>
              <a:defRPr sz="1900">
                <a:solidFill>
                  <a:schemeClr val="bg1"/>
                </a:solidFill>
              </a:defRPr>
            </a:lvl1pPr>
            <a:lvl2pPr marL="609507" indent="0" algn="ctr">
              <a:buNone/>
              <a:defRPr sz="2700"/>
            </a:lvl2pPr>
            <a:lvl3pPr marL="1219020" indent="0" algn="ctr">
              <a:buNone/>
              <a:defRPr sz="2400"/>
            </a:lvl3pPr>
            <a:lvl4pPr marL="1828528" indent="0" algn="ctr">
              <a:buNone/>
              <a:defRPr sz="2100"/>
            </a:lvl4pPr>
            <a:lvl5pPr marL="2438038" indent="0" algn="ctr">
              <a:buNone/>
              <a:defRPr sz="2100"/>
            </a:lvl5pPr>
            <a:lvl6pPr marL="3047544" indent="0" algn="ctr">
              <a:buNone/>
              <a:defRPr sz="2100"/>
            </a:lvl6pPr>
            <a:lvl7pPr marL="3657051" indent="0" algn="ctr">
              <a:buNone/>
              <a:defRPr sz="2100"/>
            </a:lvl7pPr>
            <a:lvl8pPr marL="4266560" indent="0" algn="ctr">
              <a:buNone/>
              <a:defRPr sz="2100"/>
            </a:lvl8pPr>
            <a:lvl9pPr marL="487606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2"/>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6" y="233476"/>
            <a:ext cx="1658161" cy="448093"/>
          </a:xfrm>
          <a:prstGeom prst="rect">
            <a:avLst/>
          </a:prstGeom>
        </p:spPr>
      </p:pic>
    </p:spTree>
    <p:extLst>
      <p:ext uri="{BB962C8B-B14F-4D97-AF65-F5344CB8AC3E}">
        <p14:creationId xmlns:p14="http://schemas.microsoft.com/office/powerpoint/2010/main" val="12764842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7"/>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6"/>
            <a:ext cx="12192000" cy="76121"/>
          </a:xfrm>
          <a:prstGeom prst="rect">
            <a:avLst/>
          </a:prstGeom>
        </p:spPr>
      </p:pic>
      <p:sp>
        <p:nvSpPr>
          <p:cNvPr id="2" name="Tittel 1"/>
          <p:cNvSpPr>
            <a:spLocks noGrp="1"/>
          </p:cNvSpPr>
          <p:nvPr>
            <p:ph type="ctrTitle"/>
          </p:nvPr>
        </p:nvSpPr>
        <p:spPr>
          <a:xfrm>
            <a:off x="5865284" y="1608848"/>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7"/>
            <a:ext cx="5564717" cy="1655233"/>
          </a:xfrm>
        </p:spPr>
        <p:txBody>
          <a:bodyPr>
            <a:normAutofit/>
          </a:bodyPr>
          <a:lstStyle>
            <a:lvl1pPr marL="0" indent="0" algn="l">
              <a:buNone/>
              <a:defRPr sz="1900">
                <a:solidFill>
                  <a:schemeClr val="bg1"/>
                </a:solidFill>
              </a:defRPr>
            </a:lvl1pPr>
            <a:lvl2pPr marL="609507" indent="0" algn="ctr">
              <a:buNone/>
              <a:defRPr sz="2700"/>
            </a:lvl2pPr>
            <a:lvl3pPr marL="1219020" indent="0" algn="ctr">
              <a:buNone/>
              <a:defRPr sz="2400"/>
            </a:lvl3pPr>
            <a:lvl4pPr marL="1828528" indent="0" algn="ctr">
              <a:buNone/>
              <a:defRPr sz="2100"/>
            </a:lvl4pPr>
            <a:lvl5pPr marL="2438038" indent="0" algn="ctr">
              <a:buNone/>
              <a:defRPr sz="2100"/>
            </a:lvl5pPr>
            <a:lvl6pPr marL="3047544" indent="0" algn="ctr">
              <a:buNone/>
              <a:defRPr sz="2100"/>
            </a:lvl6pPr>
            <a:lvl7pPr marL="3657051" indent="0" algn="ctr">
              <a:buNone/>
              <a:defRPr sz="2100"/>
            </a:lvl7pPr>
            <a:lvl8pPr marL="4266560" indent="0" algn="ctr">
              <a:buNone/>
              <a:defRPr sz="2100"/>
            </a:lvl8pPr>
            <a:lvl9pPr marL="487606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2"/>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6" y="233476"/>
            <a:ext cx="1658161" cy="448093"/>
          </a:xfrm>
          <a:prstGeom prst="rect">
            <a:avLst/>
          </a:prstGeom>
        </p:spPr>
      </p:pic>
    </p:spTree>
    <p:extLst>
      <p:ext uri="{BB962C8B-B14F-4D97-AF65-F5344CB8AC3E}">
        <p14:creationId xmlns:p14="http://schemas.microsoft.com/office/powerpoint/2010/main" val="347669694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7"/>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6"/>
            <a:ext cx="12192000" cy="76121"/>
          </a:xfrm>
          <a:prstGeom prst="rect">
            <a:avLst/>
          </a:prstGeom>
        </p:spPr>
      </p:pic>
      <p:sp>
        <p:nvSpPr>
          <p:cNvPr id="2" name="Tittel 1"/>
          <p:cNvSpPr>
            <a:spLocks noGrp="1"/>
          </p:cNvSpPr>
          <p:nvPr>
            <p:ph type="ctrTitle"/>
          </p:nvPr>
        </p:nvSpPr>
        <p:spPr>
          <a:xfrm>
            <a:off x="5865284" y="1608848"/>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7"/>
            <a:ext cx="5564717" cy="1655233"/>
          </a:xfrm>
        </p:spPr>
        <p:txBody>
          <a:bodyPr>
            <a:normAutofit/>
          </a:bodyPr>
          <a:lstStyle>
            <a:lvl1pPr marL="0" indent="0" algn="l">
              <a:buNone/>
              <a:defRPr sz="1900">
                <a:solidFill>
                  <a:schemeClr val="bg1"/>
                </a:solidFill>
              </a:defRPr>
            </a:lvl1pPr>
            <a:lvl2pPr marL="609507" indent="0" algn="ctr">
              <a:buNone/>
              <a:defRPr sz="2700"/>
            </a:lvl2pPr>
            <a:lvl3pPr marL="1219020" indent="0" algn="ctr">
              <a:buNone/>
              <a:defRPr sz="2400"/>
            </a:lvl3pPr>
            <a:lvl4pPr marL="1828528" indent="0" algn="ctr">
              <a:buNone/>
              <a:defRPr sz="2100"/>
            </a:lvl4pPr>
            <a:lvl5pPr marL="2438038" indent="0" algn="ctr">
              <a:buNone/>
              <a:defRPr sz="2100"/>
            </a:lvl5pPr>
            <a:lvl6pPr marL="3047544" indent="0" algn="ctr">
              <a:buNone/>
              <a:defRPr sz="2100"/>
            </a:lvl6pPr>
            <a:lvl7pPr marL="3657051" indent="0" algn="ctr">
              <a:buNone/>
              <a:defRPr sz="2100"/>
            </a:lvl7pPr>
            <a:lvl8pPr marL="4266560" indent="0" algn="ctr">
              <a:buNone/>
              <a:defRPr sz="2100"/>
            </a:lvl8pPr>
            <a:lvl9pPr marL="487606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2"/>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6" y="233476"/>
            <a:ext cx="1658161" cy="448093"/>
          </a:xfrm>
          <a:prstGeom prst="rect">
            <a:avLst/>
          </a:prstGeom>
        </p:spPr>
      </p:pic>
    </p:spTree>
    <p:extLst>
      <p:ext uri="{BB962C8B-B14F-4D97-AF65-F5344CB8AC3E}">
        <p14:creationId xmlns:p14="http://schemas.microsoft.com/office/powerpoint/2010/main" val="18900954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7"/>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6"/>
            <a:ext cx="12192000" cy="76121"/>
          </a:xfrm>
          <a:prstGeom prst="rect">
            <a:avLst/>
          </a:prstGeom>
        </p:spPr>
      </p:pic>
      <p:sp>
        <p:nvSpPr>
          <p:cNvPr id="2" name="Tittel 1"/>
          <p:cNvSpPr>
            <a:spLocks noGrp="1"/>
          </p:cNvSpPr>
          <p:nvPr>
            <p:ph type="ctrTitle"/>
          </p:nvPr>
        </p:nvSpPr>
        <p:spPr>
          <a:xfrm>
            <a:off x="5865284" y="1608848"/>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7"/>
            <a:ext cx="5564717" cy="1655233"/>
          </a:xfrm>
        </p:spPr>
        <p:txBody>
          <a:bodyPr>
            <a:normAutofit/>
          </a:bodyPr>
          <a:lstStyle>
            <a:lvl1pPr marL="0" indent="0" algn="l">
              <a:buNone/>
              <a:defRPr sz="1900">
                <a:solidFill>
                  <a:schemeClr val="bg1"/>
                </a:solidFill>
              </a:defRPr>
            </a:lvl1pPr>
            <a:lvl2pPr marL="609507" indent="0" algn="ctr">
              <a:buNone/>
              <a:defRPr sz="2700"/>
            </a:lvl2pPr>
            <a:lvl3pPr marL="1219020" indent="0" algn="ctr">
              <a:buNone/>
              <a:defRPr sz="2400"/>
            </a:lvl3pPr>
            <a:lvl4pPr marL="1828528" indent="0" algn="ctr">
              <a:buNone/>
              <a:defRPr sz="2100"/>
            </a:lvl4pPr>
            <a:lvl5pPr marL="2438038" indent="0" algn="ctr">
              <a:buNone/>
              <a:defRPr sz="2100"/>
            </a:lvl5pPr>
            <a:lvl6pPr marL="3047544" indent="0" algn="ctr">
              <a:buNone/>
              <a:defRPr sz="2100"/>
            </a:lvl6pPr>
            <a:lvl7pPr marL="3657051" indent="0" algn="ctr">
              <a:buNone/>
              <a:defRPr sz="2100"/>
            </a:lvl7pPr>
            <a:lvl8pPr marL="4266560" indent="0" algn="ctr">
              <a:buNone/>
              <a:defRPr sz="2100"/>
            </a:lvl8pPr>
            <a:lvl9pPr marL="487606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2"/>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6" y="233476"/>
            <a:ext cx="1658161" cy="448093"/>
          </a:xfrm>
          <a:prstGeom prst="rect">
            <a:avLst/>
          </a:prstGeom>
        </p:spPr>
      </p:pic>
    </p:spTree>
    <p:extLst>
      <p:ext uri="{BB962C8B-B14F-4D97-AF65-F5344CB8AC3E}">
        <p14:creationId xmlns:p14="http://schemas.microsoft.com/office/powerpoint/2010/main" val="31774448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464277" y="6325893"/>
            <a:ext cx="1528560" cy="178291"/>
          </a:xfrm>
          <a:prstGeom prst="rect">
            <a:avLst/>
          </a:prstGeom>
        </p:spPr>
        <p:txBody>
          <a:bodyPr/>
          <a:lstStyle/>
          <a:p>
            <a:fld id="{786DDFF6-D0C0-5342-9C07-E1B8A38084A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92837" y="6325893"/>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6" name="Plassholder for tekst 2"/>
          <p:cNvSpPr>
            <a:spLocks noGrp="1"/>
          </p:cNvSpPr>
          <p:nvPr>
            <p:ph type="body" sz="quarter" idx="13" hasCustomPrompt="1"/>
          </p:nvPr>
        </p:nvSpPr>
        <p:spPr>
          <a:xfrm>
            <a:off x="3631421" y="238584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7" name="Plassholder for tekst 11"/>
          <p:cNvSpPr>
            <a:spLocks noGrp="1"/>
          </p:cNvSpPr>
          <p:nvPr>
            <p:ph type="body" sz="quarter" idx="14" hasCustomPrompt="1"/>
          </p:nvPr>
        </p:nvSpPr>
        <p:spPr>
          <a:xfrm>
            <a:off x="4725551" y="2385845"/>
            <a:ext cx="6788944" cy="564504"/>
          </a:xfrm>
        </p:spPr>
        <p:txBody>
          <a:bodyPr>
            <a:normAutofit/>
          </a:bodyPr>
          <a:lstStyle>
            <a:lvl1pPr marL="0" indent="0">
              <a:buFont typeface="Arial" charset="0"/>
              <a:buNone/>
              <a:defRPr sz="2700" b="0">
                <a:solidFill>
                  <a:schemeClr val="bg1"/>
                </a:solidFill>
              </a:defRPr>
            </a:lvl1pPr>
            <a:lvl2pPr marL="191974" indent="0">
              <a:buNone/>
              <a:defRPr>
                <a:solidFill>
                  <a:schemeClr val="bg1"/>
                </a:solidFill>
              </a:defRPr>
            </a:lvl2pPr>
            <a:lvl3pPr marL="383944" indent="0">
              <a:buNone/>
              <a:defRPr>
                <a:solidFill>
                  <a:schemeClr val="bg1"/>
                </a:solidFill>
              </a:defRPr>
            </a:lvl3pPr>
            <a:lvl4pPr marL="575916" indent="0">
              <a:buNone/>
              <a:defRPr>
                <a:solidFill>
                  <a:schemeClr val="bg1"/>
                </a:solidFill>
              </a:defRPr>
            </a:lvl4pPr>
            <a:lvl5pPr marL="671902" indent="0">
              <a:buNone/>
              <a:defRPr>
                <a:solidFill>
                  <a:schemeClr val="bg1"/>
                </a:solidFill>
              </a:defRPr>
            </a:lvl5pPr>
          </a:lstStyle>
          <a:p>
            <a:pPr lvl="0"/>
            <a:r>
              <a:rPr lang="nb-NO" noProof="0" dirty="0"/>
              <a:t>Agendapunkt</a:t>
            </a:r>
            <a:endParaRPr lang="en-GB" dirty="0"/>
          </a:p>
        </p:txBody>
      </p:sp>
      <p:sp>
        <p:nvSpPr>
          <p:cNvPr id="28" name="Plassholder for tekst 2"/>
          <p:cNvSpPr>
            <a:spLocks noGrp="1"/>
          </p:cNvSpPr>
          <p:nvPr>
            <p:ph type="body" sz="quarter" idx="15" hasCustomPrompt="1"/>
          </p:nvPr>
        </p:nvSpPr>
        <p:spPr>
          <a:xfrm>
            <a:off x="3631421" y="172878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4725551" y="1728787"/>
            <a:ext cx="6788944" cy="564504"/>
          </a:xfrm>
        </p:spPr>
        <p:txBody>
          <a:bodyPr>
            <a:normAutofit/>
          </a:bodyPr>
          <a:lstStyle>
            <a:lvl1pPr marL="0" indent="0">
              <a:buFont typeface="Arial" charset="0"/>
              <a:buNone/>
              <a:defRPr sz="2700" b="0">
                <a:solidFill>
                  <a:schemeClr val="bg1"/>
                </a:solidFill>
              </a:defRPr>
            </a:lvl1pPr>
            <a:lvl2pPr marL="191974" indent="0">
              <a:buNone/>
              <a:defRPr>
                <a:solidFill>
                  <a:schemeClr val="bg1"/>
                </a:solidFill>
              </a:defRPr>
            </a:lvl2pPr>
            <a:lvl3pPr marL="383944" indent="0">
              <a:buNone/>
              <a:defRPr>
                <a:solidFill>
                  <a:schemeClr val="bg1"/>
                </a:solidFill>
              </a:defRPr>
            </a:lvl3pPr>
            <a:lvl4pPr marL="575916" indent="0">
              <a:buNone/>
              <a:defRPr>
                <a:solidFill>
                  <a:schemeClr val="bg1"/>
                </a:solidFill>
              </a:defRPr>
            </a:lvl4pPr>
            <a:lvl5pPr marL="671902" indent="0">
              <a:buNone/>
              <a:defRPr>
                <a:solidFill>
                  <a:schemeClr val="bg1"/>
                </a:solidFill>
              </a:defRPr>
            </a:lvl5pPr>
          </a:lstStyle>
          <a:p>
            <a:pPr lvl="0"/>
            <a:r>
              <a:rPr lang="nb-NO" noProof="0" dirty="0"/>
              <a:t>Agendapunkt</a:t>
            </a:r>
            <a:endParaRPr lang="en-GB" dirty="0"/>
          </a:p>
        </p:txBody>
      </p:sp>
      <p:sp>
        <p:nvSpPr>
          <p:cNvPr id="30" name="Plassholder for tekst 2"/>
          <p:cNvSpPr>
            <a:spLocks noGrp="1"/>
          </p:cNvSpPr>
          <p:nvPr>
            <p:ph type="body" sz="quarter" idx="17" hasCustomPrompt="1"/>
          </p:nvPr>
        </p:nvSpPr>
        <p:spPr>
          <a:xfrm>
            <a:off x="3631421" y="3699960"/>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1" name="Plassholder for tekst 11"/>
          <p:cNvSpPr>
            <a:spLocks noGrp="1"/>
          </p:cNvSpPr>
          <p:nvPr>
            <p:ph type="body" sz="quarter" idx="18" hasCustomPrompt="1"/>
          </p:nvPr>
        </p:nvSpPr>
        <p:spPr>
          <a:xfrm>
            <a:off x="4725551" y="3699960"/>
            <a:ext cx="6788944" cy="564504"/>
          </a:xfrm>
        </p:spPr>
        <p:txBody>
          <a:bodyPr>
            <a:normAutofit/>
          </a:bodyPr>
          <a:lstStyle>
            <a:lvl1pPr marL="0" indent="0">
              <a:buFont typeface="Arial" charset="0"/>
              <a:buNone/>
              <a:defRPr sz="2700" b="0">
                <a:solidFill>
                  <a:schemeClr val="bg1"/>
                </a:solidFill>
              </a:defRPr>
            </a:lvl1pPr>
            <a:lvl2pPr marL="191974" indent="0">
              <a:buNone/>
              <a:defRPr>
                <a:solidFill>
                  <a:schemeClr val="bg1"/>
                </a:solidFill>
              </a:defRPr>
            </a:lvl2pPr>
            <a:lvl3pPr marL="383944" indent="0">
              <a:buNone/>
              <a:defRPr>
                <a:solidFill>
                  <a:schemeClr val="bg1"/>
                </a:solidFill>
              </a:defRPr>
            </a:lvl3pPr>
            <a:lvl4pPr marL="575916" indent="0">
              <a:buNone/>
              <a:defRPr>
                <a:solidFill>
                  <a:schemeClr val="bg1"/>
                </a:solidFill>
              </a:defRPr>
            </a:lvl4pPr>
            <a:lvl5pPr marL="671902" indent="0">
              <a:buNone/>
              <a:defRPr>
                <a:solidFill>
                  <a:schemeClr val="bg1"/>
                </a:solidFill>
              </a:defRPr>
            </a:lvl5pPr>
          </a:lstStyle>
          <a:p>
            <a:pPr lvl="0"/>
            <a:r>
              <a:rPr lang="nb-NO" noProof="0" dirty="0"/>
              <a:t>Agendapunkt</a:t>
            </a:r>
            <a:endParaRPr lang="en-GB" dirty="0"/>
          </a:p>
        </p:txBody>
      </p:sp>
      <p:sp>
        <p:nvSpPr>
          <p:cNvPr id="32" name="Plassholder for tekst 2"/>
          <p:cNvSpPr>
            <a:spLocks noGrp="1"/>
          </p:cNvSpPr>
          <p:nvPr>
            <p:ph type="body" sz="quarter" idx="19" hasCustomPrompt="1"/>
          </p:nvPr>
        </p:nvSpPr>
        <p:spPr>
          <a:xfrm>
            <a:off x="3631421" y="3042903"/>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3" name="Plassholder for tekst 11"/>
          <p:cNvSpPr>
            <a:spLocks noGrp="1"/>
          </p:cNvSpPr>
          <p:nvPr>
            <p:ph type="body" sz="quarter" idx="20" hasCustomPrompt="1"/>
          </p:nvPr>
        </p:nvSpPr>
        <p:spPr>
          <a:xfrm>
            <a:off x="4725551" y="3042903"/>
            <a:ext cx="6788944" cy="564504"/>
          </a:xfrm>
        </p:spPr>
        <p:txBody>
          <a:bodyPr>
            <a:normAutofit/>
          </a:bodyPr>
          <a:lstStyle>
            <a:lvl1pPr marL="0" indent="0">
              <a:buFont typeface="Arial" charset="0"/>
              <a:buNone/>
              <a:defRPr sz="2700" b="0">
                <a:solidFill>
                  <a:schemeClr val="bg1"/>
                </a:solidFill>
              </a:defRPr>
            </a:lvl1pPr>
            <a:lvl2pPr marL="191974" indent="0">
              <a:buNone/>
              <a:defRPr>
                <a:solidFill>
                  <a:schemeClr val="bg1"/>
                </a:solidFill>
              </a:defRPr>
            </a:lvl2pPr>
            <a:lvl3pPr marL="383944" indent="0">
              <a:buNone/>
              <a:defRPr>
                <a:solidFill>
                  <a:schemeClr val="bg1"/>
                </a:solidFill>
              </a:defRPr>
            </a:lvl3pPr>
            <a:lvl4pPr marL="575916" indent="0">
              <a:buNone/>
              <a:defRPr>
                <a:solidFill>
                  <a:schemeClr val="bg1"/>
                </a:solidFill>
              </a:defRPr>
            </a:lvl4pPr>
            <a:lvl5pPr marL="671902" indent="0">
              <a:buNone/>
              <a:defRPr>
                <a:solidFill>
                  <a:schemeClr val="bg1"/>
                </a:solidFill>
              </a:defRPr>
            </a:lvl5pPr>
          </a:lstStyle>
          <a:p>
            <a:pPr lvl="0"/>
            <a:r>
              <a:rPr lang="nb-NO" noProof="0" dirty="0"/>
              <a:t>Agendapunkt</a:t>
            </a:r>
            <a:endParaRPr lang="en-GB" dirty="0"/>
          </a:p>
        </p:txBody>
      </p:sp>
      <p:sp>
        <p:nvSpPr>
          <p:cNvPr id="34" name="Plassholder for tekst 2"/>
          <p:cNvSpPr>
            <a:spLocks noGrp="1"/>
          </p:cNvSpPr>
          <p:nvPr>
            <p:ph type="body" sz="quarter" idx="21" hasCustomPrompt="1"/>
          </p:nvPr>
        </p:nvSpPr>
        <p:spPr>
          <a:xfrm>
            <a:off x="3631421" y="5014076"/>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5" name="Plassholder for tekst 11"/>
          <p:cNvSpPr>
            <a:spLocks noGrp="1"/>
          </p:cNvSpPr>
          <p:nvPr>
            <p:ph type="body" sz="quarter" idx="22" hasCustomPrompt="1"/>
          </p:nvPr>
        </p:nvSpPr>
        <p:spPr>
          <a:xfrm>
            <a:off x="4725551" y="5014076"/>
            <a:ext cx="6788944" cy="564504"/>
          </a:xfrm>
        </p:spPr>
        <p:txBody>
          <a:bodyPr>
            <a:normAutofit/>
          </a:bodyPr>
          <a:lstStyle>
            <a:lvl1pPr marL="0" indent="0">
              <a:buFont typeface="Arial" charset="0"/>
              <a:buNone/>
              <a:defRPr sz="2700" b="0">
                <a:solidFill>
                  <a:schemeClr val="bg1"/>
                </a:solidFill>
              </a:defRPr>
            </a:lvl1pPr>
            <a:lvl2pPr marL="191974" indent="0">
              <a:buNone/>
              <a:defRPr>
                <a:solidFill>
                  <a:schemeClr val="bg1"/>
                </a:solidFill>
              </a:defRPr>
            </a:lvl2pPr>
            <a:lvl3pPr marL="383944" indent="0">
              <a:buNone/>
              <a:defRPr>
                <a:solidFill>
                  <a:schemeClr val="bg1"/>
                </a:solidFill>
              </a:defRPr>
            </a:lvl3pPr>
            <a:lvl4pPr marL="575916" indent="0">
              <a:buNone/>
              <a:defRPr>
                <a:solidFill>
                  <a:schemeClr val="bg1"/>
                </a:solidFill>
              </a:defRPr>
            </a:lvl4pPr>
            <a:lvl5pPr marL="671902" indent="0">
              <a:buNone/>
              <a:defRPr>
                <a:solidFill>
                  <a:schemeClr val="bg1"/>
                </a:solidFill>
              </a:defRPr>
            </a:lvl5pPr>
          </a:lstStyle>
          <a:p>
            <a:pPr lvl="0"/>
            <a:r>
              <a:rPr lang="nb-NO" noProof="0" dirty="0"/>
              <a:t>Agendapunkt</a:t>
            </a:r>
            <a:endParaRPr lang="en-GB" dirty="0"/>
          </a:p>
        </p:txBody>
      </p:sp>
      <p:sp>
        <p:nvSpPr>
          <p:cNvPr id="36" name="Plassholder for tekst 2"/>
          <p:cNvSpPr>
            <a:spLocks noGrp="1"/>
          </p:cNvSpPr>
          <p:nvPr>
            <p:ph type="body" sz="quarter" idx="23" hasCustomPrompt="1"/>
          </p:nvPr>
        </p:nvSpPr>
        <p:spPr>
          <a:xfrm>
            <a:off x="3631421" y="435701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7" name="Plassholder for tekst 11"/>
          <p:cNvSpPr>
            <a:spLocks noGrp="1"/>
          </p:cNvSpPr>
          <p:nvPr>
            <p:ph type="body" sz="quarter" idx="24" hasCustomPrompt="1"/>
          </p:nvPr>
        </p:nvSpPr>
        <p:spPr>
          <a:xfrm>
            <a:off x="4725551" y="4357017"/>
            <a:ext cx="6788944" cy="564504"/>
          </a:xfrm>
        </p:spPr>
        <p:txBody>
          <a:bodyPr>
            <a:normAutofit/>
          </a:bodyPr>
          <a:lstStyle>
            <a:lvl1pPr marL="0" indent="0">
              <a:buFont typeface="Arial" charset="0"/>
              <a:buNone/>
              <a:defRPr sz="2700" b="0">
                <a:solidFill>
                  <a:schemeClr val="bg1"/>
                </a:solidFill>
              </a:defRPr>
            </a:lvl1pPr>
            <a:lvl2pPr marL="191974" indent="0">
              <a:buNone/>
              <a:defRPr>
                <a:solidFill>
                  <a:schemeClr val="bg1"/>
                </a:solidFill>
              </a:defRPr>
            </a:lvl2pPr>
            <a:lvl3pPr marL="383944" indent="0">
              <a:buNone/>
              <a:defRPr>
                <a:solidFill>
                  <a:schemeClr val="bg1"/>
                </a:solidFill>
              </a:defRPr>
            </a:lvl3pPr>
            <a:lvl4pPr marL="575916" indent="0">
              <a:buNone/>
              <a:defRPr>
                <a:solidFill>
                  <a:schemeClr val="bg1"/>
                </a:solidFill>
              </a:defRPr>
            </a:lvl4pPr>
            <a:lvl5pPr marL="671902" indent="0">
              <a:buNone/>
              <a:defRPr>
                <a:solidFill>
                  <a:schemeClr val="bg1"/>
                </a:solidFill>
              </a:defRPr>
            </a:lvl5pPr>
          </a:lstStyle>
          <a:p>
            <a:pPr lvl="0"/>
            <a:r>
              <a:rPr lang="nb-NO" noProof="0" dirty="0"/>
              <a:t>Agendapunkt</a:t>
            </a:r>
            <a:endParaRPr lang="en-GB" dirty="0"/>
          </a:p>
        </p:txBody>
      </p:sp>
      <p:sp>
        <p:nvSpPr>
          <p:cNvPr id="18" name="Plassholder for tekst 2"/>
          <p:cNvSpPr>
            <a:spLocks noGrp="1"/>
          </p:cNvSpPr>
          <p:nvPr>
            <p:ph type="body" sz="quarter" idx="25" hasCustomPrompt="1"/>
          </p:nvPr>
        </p:nvSpPr>
        <p:spPr>
          <a:xfrm>
            <a:off x="3631421" y="567113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19" name="Plassholder for tekst 11"/>
          <p:cNvSpPr>
            <a:spLocks noGrp="1"/>
          </p:cNvSpPr>
          <p:nvPr>
            <p:ph type="body" sz="quarter" idx="26" hasCustomPrompt="1"/>
          </p:nvPr>
        </p:nvSpPr>
        <p:spPr>
          <a:xfrm>
            <a:off x="4725551" y="5671135"/>
            <a:ext cx="6788944" cy="564504"/>
          </a:xfrm>
        </p:spPr>
        <p:txBody>
          <a:bodyPr>
            <a:normAutofit/>
          </a:bodyPr>
          <a:lstStyle>
            <a:lvl1pPr marL="0" indent="0">
              <a:buFont typeface="Arial" charset="0"/>
              <a:buNone/>
              <a:defRPr sz="2700" b="0">
                <a:solidFill>
                  <a:schemeClr val="bg1"/>
                </a:solidFill>
              </a:defRPr>
            </a:lvl1pPr>
            <a:lvl2pPr marL="191974" indent="0">
              <a:buNone/>
              <a:defRPr>
                <a:solidFill>
                  <a:schemeClr val="bg1"/>
                </a:solidFill>
              </a:defRPr>
            </a:lvl2pPr>
            <a:lvl3pPr marL="383944" indent="0">
              <a:buNone/>
              <a:defRPr>
                <a:solidFill>
                  <a:schemeClr val="bg1"/>
                </a:solidFill>
              </a:defRPr>
            </a:lvl3pPr>
            <a:lvl4pPr marL="575916" indent="0">
              <a:buNone/>
              <a:defRPr>
                <a:solidFill>
                  <a:schemeClr val="bg1"/>
                </a:solidFill>
              </a:defRPr>
            </a:lvl4pPr>
            <a:lvl5pPr marL="671902" indent="0">
              <a:buNone/>
              <a:defRPr>
                <a:solidFill>
                  <a:schemeClr val="bg1"/>
                </a:solidFill>
              </a:defRPr>
            </a:lvl5pPr>
          </a:lstStyle>
          <a:p>
            <a:pPr lvl="0"/>
            <a:r>
              <a:rPr lang="nb-NO" noProof="0" dirty="0"/>
              <a:t>Agendapunkt</a:t>
            </a:r>
            <a:endParaRPr lang="en-GB" dirty="0"/>
          </a:p>
        </p:txBody>
      </p:sp>
    </p:spTree>
    <p:extLst>
      <p:ext uri="{BB962C8B-B14F-4D97-AF65-F5344CB8AC3E}">
        <p14:creationId xmlns:p14="http://schemas.microsoft.com/office/powerpoint/2010/main" val="20845128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379784" y="6518797"/>
            <a:ext cx="1528560" cy="178291"/>
          </a:xfrm>
          <a:prstGeom prst="rect">
            <a:avLst/>
          </a:prstGeom>
        </p:spPr>
        <p:txBody>
          <a:bodyPr/>
          <a:lstStyle/>
          <a:p>
            <a:fld id="{786DDFF6-D0C0-5342-9C07-E1B8A38084A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8" name="Plassholder for tekst 2"/>
          <p:cNvSpPr>
            <a:spLocks noGrp="1"/>
          </p:cNvSpPr>
          <p:nvPr>
            <p:ph type="body" sz="quarter" idx="13" hasCustomPrompt="1"/>
          </p:nvPr>
        </p:nvSpPr>
        <p:spPr>
          <a:xfrm>
            <a:off x="679273" y="1970099"/>
            <a:ext cx="1723563" cy="1437004"/>
          </a:xfrm>
        </p:spPr>
        <p:txBody>
          <a:bodyPr>
            <a:noAutofit/>
          </a:bodyPr>
          <a:lstStyle>
            <a:lvl1pPr marL="0" indent="0" algn="r">
              <a:buNone/>
              <a:defRPr sz="61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3478601" y="2385614"/>
            <a:ext cx="7951400" cy="3040175"/>
          </a:xfrm>
        </p:spPr>
        <p:txBody>
          <a:bodyPr>
            <a:normAutofit/>
          </a:bodyPr>
          <a:lstStyle>
            <a:lvl1pPr marL="0" indent="0">
              <a:buFont typeface="Arial" charset="0"/>
              <a:buNone/>
              <a:defRPr sz="2700" b="0">
                <a:solidFill>
                  <a:schemeClr val="bg1"/>
                </a:solidFill>
              </a:defRPr>
            </a:lvl1pPr>
            <a:lvl2pPr marL="191974" indent="0">
              <a:buNone/>
              <a:defRPr>
                <a:solidFill>
                  <a:schemeClr val="bg1"/>
                </a:solidFill>
              </a:defRPr>
            </a:lvl2pPr>
            <a:lvl3pPr marL="383944" indent="0">
              <a:buNone/>
              <a:defRPr>
                <a:solidFill>
                  <a:schemeClr val="bg1"/>
                </a:solidFill>
              </a:defRPr>
            </a:lvl3pPr>
            <a:lvl4pPr marL="575916" indent="0">
              <a:buNone/>
              <a:defRPr>
                <a:solidFill>
                  <a:schemeClr val="bg1"/>
                </a:solidFill>
              </a:defRPr>
            </a:lvl4pPr>
            <a:lvl5pPr marL="671902" indent="0">
              <a:buNone/>
              <a:defRPr>
                <a:solidFill>
                  <a:schemeClr val="bg1"/>
                </a:solidFill>
              </a:defRPr>
            </a:lvl5pPr>
          </a:lstStyle>
          <a:p>
            <a:pPr lvl="0"/>
            <a:r>
              <a:rPr lang="nb-NO" noProof="0" dirty="0"/>
              <a:t>Skilleark – rediger for å legge til tekst</a:t>
            </a:r>
            <a:endParaRPr lang="en-GB" dirty="0"/>
          </a:p>
        </p:txBody>
      </p:sp>
    </p:spTree>
    <p:extLst>
      <p:ext uri="{BB962C8B-B14F-4D97-AF65-F5344CB8AC3E}">
        <p14:creationId xmlns:p14="http://schemas.microsoft.com/office/powerpoint/2010/main" val="102766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5F6A14D7-2E9C-D941-BAC6-AB3537903D0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297469953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F6489F4D-3122-CE43-9074-E640CA6A049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941226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Standard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31DB581B-7A89-224E-B5BF-B407BE4E97B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13415245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8F6A21A9-45B4-9D45-A92E-FBC832185E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innhold 7"/>
          <p:cNvSpPr>
            <a:spLocks noGrp="1"/>
          </p:cNvSpPr>
          <p:nvPr>
            <p:ph sz="quarter" idx="13"/>
          </p:nvPr>
        </p:nvSpPr>
        <p:spPr>
          <a:xfrm>
            <a:off x="6326717" y="2042835"/>
            <a:ext cx="5103283"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3297940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tandard to-spalt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3C93D5B-0C42-EE4C-9A9C-B6F0F19EE7B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innhold 7"/>
          <p:cNvSpPr>
            <a:spLocks noGrp="1"/>
          </p:cNvSpPr>
          <p:nvPr>
            <p:ph sz="quarter" idx="13"/>
          </p:nvPr>
        </p:nvSpPr>
        <p:spPr>
          <a:xfrm>
            <a:off x="6326717" y="2042835"/>
            <a:ext cx="5103283"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28334860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44EF6512-87DF-D54A-9352-2A01257172D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831221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tel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A7980E2B-656F-3F41-94C7-433D7EBCD1D4}"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143267141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971E0CC2-EBE0-7844-AB9B-F3F568C46B5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85534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om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5F6A14D7-2E9C-D941-BAC6-AB3537903D0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42511846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8" y="1263651"/>
            <a:ext cx="12191999" cy="5092700"/>
          </a:xfrm>
          <a:prstGeom prst="rect">
            <a:avLst/>
          </a:prstGeom>
          <a:solidFill>
            <a:schemeClr val="bg2"/>
          </a:solidFill>
        </p:spPr>
        <p:txBody>
          <a:bodyPr/>
          <a:lstStyle>
            <a:lvl1pPr>
              <a:defRPr>
                <a:solidFill>
                  <a:schemeClr val="tx1"/>
                </a:solidFill>
              </a:defRPr>
            </a:lvl1pPr>
          </a:lstStyle>
          <a:p>
            <a:r>
              <a:rPr lang="nb-NO" noProof="0"/>
              <a:t>Klikk ikonet for å legge til et bilde</a:t>
            </a:r>
            <a:endParaRPr lang="nb-NO" noProof="0" dirty="0"/>
          </a:p>
        </p:txBody>
      </p:sp>
      <p:sp>
        <p:nvSpPr>
          <p:cNvPr id="8" name="Title 1"/>
          <p:cNvSpPr>
            <a:spLocks noGrp="1"/>
          </p:cNvSpPr>
          <p:nvPr>
            <p:ph type="title" hasCustomPrompt="1"/>
          </p:nvPr>
        </p:nvSpPr>
        <p:spPr>
          <a:xfrm>
            <a:off x="-1" y="1263651"/>
            <a:ext cx="12192001" cy="5092700"/>
          </a:xfrm>
          <a:prstGeom prst="rect">
            <a:avLst/>
          </a:prstGeom>
          <a:solidFill>
            <a:srgbClr val="001935">
              <a:alpha val="71000"/>
            </a:srgbClr>
          </a:solidFill>
        </p:spPr>
        <p:txBody>
          <a:bodyPr wrap="square" tIns="479928" bIns="479928" anchor="ctr">
            <a:noAutofit/>
          </a:bodyPr>
          <a:lstStyle>
            <a:lvl1pPr algn="ctr">
              <a:defRPr sz="2700" b="0" baseline="0">
                <a:solidFill>
                  <a:schemeClr val="bg1"/>
                </a:solidFill>
              </a:defRPr>
            </a:lvl1pPr>
          </a:lstStyle>
          <a:p>
            <a:r>
              <a:rPr lang="nb-NO" noProof="0" dirty="0"/>
              <a:t>Rediger for å legge til tekst</a:t>
            </a:r>
          </a:p>
        </p:txBody>
      </p:sp>
      <p:sp>
        <p:nvSpPr>
          <p:cNvPr id="9" name="Plassholder for dato 3"/>
          <p:cNvSpPr>
            <a:spLocks noGrp="1"/>
          </p:cNvSpPr>
          <p:nvPr>
            <p:ph type="dt" sz="half" idx="10"/>
          </p:nvPr>
        </p:nvSpPr>
        <p:spPr>
          <a:xfrm>
            <a:off x="9379784" y="6518797"/>
            <a:ext cx="1528560" cy="178291"/>
          </a:xfrm>
          <a:prstGeom prst="rect">
            <a:avLst/>
          </a:prstGeom>
        </p:spPr>
        <p:txBody>
          <a:bodyPr/>
          <a:lstStyle/>
          <a:p>
            <a:fld id="{E3ABFE5D-9726-B949-A15B-D5908829121C}"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802"/>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520884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7"/>
            <a:ext cx="1528560" cy="178291"/>
          </a:xfrm>
          <a:prstGeom prst="rect">
            <a:avLst/>
          </a:prstGeom>
        </p:spPr>
        <p:txBody>
          <a:bodyPr/>
          <a:lstStyle/>
          <a:p>
            <a:fld id="{E3ABFE5D-9726-B949-A15B-D5908829121C}"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802"/>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4" name="Plassholder for innhold 3"/>
          <p:cNvSpPr>
            <a:spLocks noGrp="1"/>
          </p:cNvSpPr>
          <p:nvPr>
            <p:ph sz="quarter" idx="13" hasCustomPrompt="1"/>
          </p:nvPr>
        </p:nvSpPr>
        <p:spPr>
          <a:xfrm>
            <a:off x="1896536" y="1265774"/>
            <a:ext cx="8398933" cy="2961217"/>
          </a:xfrm>
        </p:spPr>
        <p:txBody>
          <a:bodyPr anchor="b" anchorCtr="0">
            <a:normAutofit/>
          </a:bodyPr>
          <a:lstStyle>
            <a:lvl1pPr marL="0" indent="0" algn="ctr">
              <a:lnSpc>
                <a:spcPct val="100000"/>
              </a:lnSpc>
              <a:buNone/>
              <a:defRPr sz="2700"/>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77"/>
            <a:ext cx="8533747" cy="1383999"/>
          </a:xfrm>
        </p:spPr>
        <p:txBody>
          <a:bodyPr>
            <a:normAutofit/>
          </a:bodyPr>
          <a:lstStyle>
            <a:lvl1pPr marL="0" indent="0" algn="ctr">
              <a:buNone/>
              <a:defRPr sz="1500"/>
            </a:lvl1pPr>
          </a:lstStyle>
          <a:p>
            <a:pPr lvl="0"/>
            <a:r>
              <a:rPr lang="nb-NO" dirty="0"/>
              <a:t>Rediger for å legge kilde</a:t>
            </a:r>
            <a:endParaRPr lang="en-GB" dirty="0"/>
          </a:p>
        </p:txBody>
      </p:sp>
    </p:spTree>
    <p:extLst>
      <p:ext uri="{BB962C8B-B14F-4D97-AF65-F5344CB8AC3E}">
        <p14:creationId xmlns:p14="http://schemas.microsoft.com/office/powerpoint/2010/main" val="3421323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5" y="1263651"/>
            <a:ext cx="12191999" cy="5092700"/>
          </a:xfrm>
          <a:prstGeom prst="rect">
            <a:avLst/>
          </a:prstGeom>
          <a:solidFill>
            <a:schemeClr val="bg2"/>
          </a:solidFill>
        </p:spPr>
        <p:txBody>
          <a:bodyPr/>
          <a:lstStyle>
            <a:lvl1pPr>
              <a:defRPr>
                <a:solidFill>
                  <a:schemeClr val="tx1"/>
                </a:solidFill>
              </a:defRPr>
            </a:lvl1pPr>
          </a:lstStyle>
          <a:p>
            <a:r>
              <a:rPr lang="nb-NO" noProof="0"/>
              <a:t>Klikk ikonet for å legge til et bilde</a:t>
            </a:r>
            <a:endParaRPr lang="nb-NO" noProof="0" dirty="0"/>
          </a:p>
        </p:txBody>
      </p:sp>
      <p:sp>
        <p:nvSpPr>
          <p:cNvPr id="8" name="Title 1"/>
          <p:cNvSpPr>
            <a:spLocks noGrp="1"/>
          </p:cNvSpPr>
          <p:nvPr>
            <p:ph type="title" hasCustomPrompt="1"/>
          </p:nvPr>
        </p:nvSpPr>
        <p:spPr>
          <a:xfrm>
            <a:off x="-1" y="1263651"/>
            <a:ext cx="12192001" cy="5092700"/>
          </a:xfrm>
          <a:prstGeom prst="rect">
            <a:avLst/>
          </a:prstGeom>
          <a:solidFill>
            <a:srgbClr val="001935">
              <a:alpha val="71000"/>
            </a:srgbClr>
          </a:solidFill>
        </p:spPr>
        <p:txBody>
          <a:bodyPr wrap="square" tIns="479868" bIns="479868" anchor="ctr">
            <a:noAutofit/>
          </a:bodyPr>
          <a:lstStyle>
            <a:lvl1pPr algn="ctr">
              <a:defRPr sz="2700" b="0" baseline="0">
                <a:solidFill>
                  <a:schemeClr val="bg1"/>
                </a:solidFill>
              </a:defRPr>
            </a:lvl1pPr>
          </a:lstStyle>
          <a:p>
            <a:r>
              <a:rPr lang="nb-NO" noProof="0" dirty="0"/>
              <a:t>Rediger for å legge til tekst</a:t>
            </a:r>
          </a:p>
        </p:txBody>
      </p:sp>
      <p:sp>
        <p:nvSpPr>
          <p:cNvPr id="9" name="Plassholder for dato 3"/>
          <p:cNvSpPr>
            <a:spLocks noGrp="1"/>
          </p:cNvSpPr>
          <p:nvPr>
            <p:ph type="dt" sz="half" idx="10"/>
          </p:nvPr>
        </p:nvSpPr>
        <p:spPr>
          <a:xfrm>
            <a:off x="9379784" y="6518797"/>
            <a:ext cx="1528560" cy="178291"/>
          </a:xfrm>
          <a:prstGeom prst="rect">
            <a:avLst/>
          </a:prstGeom>
        </p:spPr>
        <p:txBody>
          <a:bodyPr/>
          <a:lstStyle/>
          <a:p>
            <a:fld id="{E3ABFE5D-9726-B949-A15B-D5908829121C}"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809"/>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741388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itat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E3ABFE5D-9726-B949-A15B-D5908829121C}" type="datetime1">
              <a:rPr lang="nb-NO" smtClean="0">
                <a:solidFill>
                  <a:prstClr val="white"/>
                </a:solidFill>
              </a:rPr>
              <a:pPr/>
              <a:t>27.06.2022</a:t>
            </a:fld>
            <a:endParaRPr lang="en-GB" dirty="0">
              <a:solidFill>
                <a:prstClr val="white"/>
              </a:solidFill>
            </a:endParaRPr>
          </a:p>
        </p:txBody>
      </p:sp>
      <p:sp>
        <p:nvSpPr>
          <p:cNvPr id="10" name="Plassholder for bunntekst 4"/>
          <p:cNvSpPr>
            <a:spLocks noGrp="1"/>
          </p:cNvSpPr>
          <p:nvPr>
            <p:ph type="ftr" sz="quarter" idx="11"/>
          </p:nvPr>
        </p:nvSpPr>
        <p:spPr>
          <a:xfrm>
            <a:off x="762000" y="6518802"/>
            <a:ext cx="8617784" cy="178289"/>
          </a:xfrm>
        </p:spPr>
        <p:txBody>
          <a:bodyPr/>
          <a:lstStyle>
            <a:lvl1pPr>
              <a:defRPr>
                <a:solidFill>
                  <a:schemeClr val="bg1"/>
                </a:solidFill>
              </a:defRPr>
            </a:lvl1pPr>
          </a:lstStyle>
          <a:p>
            <a:endParaRPr lang="en-GB" dirty="0">
              <a:solidFill>
                <a:prstClr val="white"/>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4" name="Plassholder for innhold 3"/>
          <p:cNvSpPr>
            <a:spLocks noGrp="1"/>
          </p:cNvSpPr>
          <p:nvPr>
            <p:ph sz="quarter" idx="13" hasCustomPrompt="1"/>
          </p:nvPr>
        </p:nvSpPr>
        <p:spPr>
          <a:xfrm>
            <a:off x="1896536" y="1265774"/>
            <a:ext cx="8398933" cy="2961217"/>
          </a:xfrm>
        </p:spPr>
        <p:txBody>
          <a:bodyPr anchor="b" anchorCtr="0">
            <a:normAutofit/>
          </a:bodyPr>
          <a:lstStyle>
            <a:lvl1pPr marL="0" indent="0" algn="ctr">
              <a:lnSpc>
                <a:spcPct val="100000"/>
              </a:lnSpc>
              <a:buNone/>
              <a:defRPr sz="2700">
                <a:solidFill>
                  <a:schemeClr val="bg1"/>
                </a:solidFill>
              </a:defRPr>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77"/>
            <a:ext cx="8533747" cy="1383999"/>
          </a:xfrm>
        </p:spPr>
        <p:txBody>
          <a:bodyPr>
            <a:normAutofit/>
          </a:bodyPr>
          <a:lstStyle>
            <a:lvl1pPr marL="0" indent="0" algn="ctr">
              <a:buNone/>
              <a:defRPr sz="1500">
                <a:solidFill>
                  <a:schemeClr val="bg1"/>
                </a:solidFill>
              </a:defRPr>
            </a:lvl1pPr>
          </a:lstStyle>
          <a:p>
            <a:pPr lvl="0"/>
            <a:r>
              <a:rPr lang="nb-NO" dirty="0"/>
              <a:t>Rediger for å legge kilde</a:t>
            </a:r>
            <a:endParaRPr lang="en-GB" dirty="0"/>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22960132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762003"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310EC576-3E39-8A4C-994F-BF0EF7DD49A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spTree>
    <p:extLst>
      <p:ext uri="{BB962C8B-B14F-4D97-AF65-F5344CB8AC3E}">
        <p14:creationId xmlns:p14="http://schemas.microsoft.com/office/powerpoint/2010/main" val="39281109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kst + bilde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62003"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FA4F82D5-9A0F-5047-B31C-CD2AA579B4AB}"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34412983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3A7E606D-E32B-F145-86D7-1AE5C0E63B4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673083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kst + bilde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0462BE5C-1C62-6F4D-8C83-619046898B8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337537325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ilde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75"/>
            <a:ext cx="5865283" cy="4583305"/>
          </a:xfrm>
          <a:solidFill>
            <a:schemeClr val="accent5"/>
          </a:solidFill>
        </p:spPr>
        <p:txBody>
          <a:bodyPr lIns="287955" tIns="239965" rIns="767883" bIns="19197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86E7B20C-738A-784E-A572-7F6DA14412A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37457351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ilde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75"/>
            <a:ext cx="5865283" cy="4583305"/>
          </a:xfrm>
          <a:gradFill>
            <a:gsLst>
              <a:gs pos="0">
                <a:schemeClr val="tx1"/>
              </a:gs>
              <a:gs pos="100000">
                <a:srgbClr val="0D2D4C"/>
              </a:gs>
            </a:gsLst>
            <a:lin ang="0" scaled="0"/>
          </a:gradFill>
        </p:spPr>
        <p:txBody>
          <a:bodyPr lIns="287955" tIns="239965" rIns="767883"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9EA3636-1008-FF44-833F-31CABEE7BA3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18173888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ilde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75"/>
            <a:ext cx="5865283" cy="4583305"/>
          </a:xfrm>
          <a:solidFill>
            <a:schemeClr val="tx1"/>
          </a:solidFill>
        </p:spPr>
        <p:txBody>
          <a:bodyPr lIns="287955" tIns="239965" rIns="767883"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9EA3636-1008-FF44-833F-31CABEE7BA3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25113938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75"/>
            <a:ext cx="5103284" cy="4583305"/>
          </a:xfrm>
          <a:solidFill>
            <a:schemeClr val="accent5"/>
          </a:solidFill>
        </p:spPr>
        <p:txBody>
          <a:bodyPr lIns="287955" tIns="239965" rIns="287955" bIns="19197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0F98600A-01A2-FB40-B4D7-F0E43BFF07A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12" name="Bilde 11"/>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26497656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iagram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75"/>
            <a:ext cx="5103284" cy="4583305"/>
          </a:xfrm>
          <a:gradFill>
            <a:gsLst>
              <a:gs pos="0">
                <a:schemeClr val="tx1"/>
              </a:gs>
              <a:gs pos="100000">
                <a:srgbClr val="0D2D4C"/>
              </a:gs>
            </a:gsLst>
            <a:lin ang="0" scaled="0"/>
          </a:gradFill>
        </p:spPr>
        <p:txBody>
          <a:bodyPr lIns="287955" tIns="239965" rIns="287955"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B5CE47AA-9222-8B41-B1D2-4A116B5AC9B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99960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A">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2" y="233476"/>
            <a:ext cx="1658161" cy="448093"/>
          </a:xfrm>
          <a:prstGeom prst="rect">
            <a:avLst/>
          </a:prstGeom>
        </p:spPr>
      </p:pic>
    </p:spTree>
    <p:extLst>
      <p:ext uri="{BB962C8B-B14F-4D97-AF65-F5344CB8AC3E}">
        <p14:creationId xmlns:p14="http://schemas.microsoft.com/office/powerpoint/2010/main" val="2536297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7"/>
            <a:ext cx="1528560" cy="178291"/>
          </a:xfrm>
          <a:prstGeom prst="rect">
            <a:avLst/>
          </a:prstGeom>
        </p:spPr>
        <p:txBody>
          <a:bodyPr/>
          <a:lstStyle/>
          <a:p>
            <a:fld id="{E3ABFE5D-9726-B949-A15B-D5908829121C}"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809"/>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4" name="Plassholder for innhold 3"/>
          <p:cNvSpPr>
            <a:spLocks noGrp="1"/>
          </p:cNvSpPr>
          <p:nvPr>
            <p:ph sz="quarter" idx="13" hasCustomPrompt="1"/>
          </p:nvPr>
        </p:nvSpPr>
        <p:spPr>
          <a:xfrm>
            <a:off x="1896536" y="1265781"/>
            <a:ext cx="8398933" cy="2961217"/>
          </a:xfrm>
        </p:spPr>
        <p:txBody>
          <a:bodyPr anchor="b" anchorCtr="0">
            <a:normAutofit/>
          </a:bodyPr>
          <a:lstStyle>
            <a:lvl1pPr marL="0" indent="0" algn="ctr">
              <a:lnSpc>
                <a:spcPct val="100000"/>
              </a:lnSpc>
              <a:buNone/>
              <a:defRPr sz="2700"/>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83"/>
            <a:ext cx="8533747" cy="1383999"/>
          </a:xfrm>
        </p:spPr>
        <p:txBody>
          <a:bodyPr>
            <a:normAutofit/>
          </a:bodyPr>
          <a:lstStyle>
            <a:lvl1pPr marL="0" indent="0" algn="ctr">
              <a:buNone/>
              <a:defRPr sz="1500"/>
            </a:lvl1pPr>
          </a:lstStyle>
          <a:p>
            <a:pPr lvl="0"/>
            <a:r>
              <a:rPr lang="nb-NO" dirty="0"/>
              <a:t>Rediger for å legge kilde</a:t>
            </a:r>
            <a:endParaRPr lang="en-GB" dirty="0"/>
          </a:p>
        </p:txBody>
      </p:sp>
    </p:spTree>
    <p:extLst>
      <p:ext uri="{BB962C8B-B14F-4D97-AF65-F5344CB8AC3E}">
        <p14:creationId xmlns:p14="http://schemas.microsoft.com/office/powerpoint/2010/main" val="30098945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iagram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75"/>
            <a:ext cx="5103284" cy="4583305"/>
          </a:xfrm>
          <a:solidFill>
            <a:schemeClr val="tx1"/>
          </a:solidFill>
        </p:spPr>
        <p:txBody>
          <a:bodyPr lIns="287955" tIns="239965" rIns="287955"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B5CE47AA-9222-8B41-B1D2-4A116B5AC9B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39517354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 tekstboks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3D9FAB23-1BAD-ED40-A895-C2258D99DFB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1"/>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75"/>
            <a:ext cx="3412068" cy="4583305"/>
          </a:xfrm>
          <a:solidFill>
            <a:schemeClr val="accent5"/>
          </a:solidFill>
        </p:spPr>
        <p:txBody>
          <a:bodyPr lIns="287955" tIns="239965" rIns="287955" bIns="19197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75"/>
            <a:ext cx="3412068" cy="4583305"/>
          </a:xfrm>
          <a:solidFill>
            <a:schemeClr val="accent5"/>
          </a:solidFill>
        </p:spPr>
        <p:txBody>
          <a:bodyPr lIns="287955" tIns="239965" rIns="287955" bIns="19197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75"/>
            <a:ext cx="3412068" cy="4583305"/>
          </a:xfrm>
          <a:solidFill>
            <a:schemeClr val="accent5"/>
          </a:solidFill>
        </p:spPr>
        <p:txBody>
          <a:bodyPr lIns="287955" tIns="239965" rIns="287955" bIns="19197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20" name="Bilde 19"/>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7064117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 tekstboks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CF4AAED3-0CE2-B747-9027-661D1B4B07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1"/>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75"/>
            <a:ext cx="3412068" cy="4583305"/>
          </a:xfrm>
          <a:gradFill>
            <a:gsLst>
              <a:gs pos="0">
                <a:schemeClr val="tx1"/>
              </a:gs>
              <a:gs pos="100000">
                <a:srgbClr val="0D2D4C"/>
              </a:gs>
            </a:gsLst>
            <a:lin ang="0" scaled="0"/>
          </a:gradFill>
        </p:spPr>
        <p:txBody>
          <a:bodyPr lIns="287955" tIns="239965" rIns="287955"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75"/>
            <a:ext cx="3412068" cy="4583305"/>
          </a:xfrm>
          <a:gradFill>
            <a:gsLst>
              <a:gs pos="0">
                <a:schemeClr val="tx1"/>
              </a:gs>
              <a:gs pos="100000">
                <a:srgbClr val="0D2D4C"/>
              </a:gs>
            </a:gsLst>
            <a:lin ang="0" scaled="0"/>
          </a:gradFill>
        </p:spPr>
        <p:txBody>
          <a:bodyPr lIns="287955" tIns="239965" rIns="287955"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75"/>
            <a:ext cx="3412068" cy="4583305"/>
          </a:xfrm>
          <a:gradFill>
            <a:gsLst>
              <a:gs pos="0">
                <a:schemeClr val="tx1"/>
              </a:gs>
              <a:gs pos="100000">
                <a:srgbClr val="0D2D4C"/>
              </a:gs>
            </a:gsLst>
            <a:lin ang="0" scaled="0"/>
          </a:gradFill>
        </p:spPr>
        <p:txBody>
          <a:bodyPr lIns="287955" tIns="239965" rIns="287955"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2776943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 tekstboks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CF4AAED3-0CE2-B747-9027-661D1B4B07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1"/>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75"/>
            <a:ext cx="3412068" cy="4583305"/>
          </a:xfrm>
          <a:solidFill>
            <a:schemeClr val="tx1"/>
          </a:solidFill>
        </p:spPr>
        <p:txBody>
          <a:bodyPr lIns="287955" tIns="239965" rIns="287955"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75"/>
            <a:ext cx="3412068" cy="4583305"/>
          </a:xfrm>
          <a:solidFill>
            <a:schemeClr val="tx1"/>
          </a:solidFill>
        </p:spPr>
        <p:txBody>
          <a:bodyPr lIns="287955" tIns="239965" rIns="287955"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75"/>
            <a:ext cx="3412068" cy="4583305"/>
          </a:xfrm>
          <a:solidFill>
            <a:schemeClr val="tx1"/>
          </a:solidFill>
        </p:spPr>
        <p:txBody>
          <a:bodyPr lIns="287955" tIns="239965" rIns="287955" bIns="19197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23620578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2FB3106-0A82-6349-A1E5-90BF4625359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1"/>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07" y="1734386"/>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0" name="Ellipse 29"/>
          <p:cNvSpPr/>
          <p:nvPr userDrawn="1"/>
        </p:nvSpPr>
        <p:spPr>
          <a:xfrm>
            <a:off x="4389975" y="1734386"/>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4" name="Ellipse 33"/>
          <p:cNvSpPr/>
          <p:nvPr userDrawn="1"/>
        </p:nvSpPr>
        <p:spPr>
          <a:xfrm>
            <a:off x="8017935" y="1734386"/>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89"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49"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1" y="2205567"/>
            <a:ext cx="2569633" cy="2423584"/>
          </a:xfrm>
        </p:spPr>
        <p:txBody>
          <a:bodyPr anchor="ctr"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3099313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244301B4-FEF1-624B-97E3-DA1B58A3BAA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2"/>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07" y="1734386"/>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0" name="Ellipse 29"/>
          <p:cNvSpPr/>
          <p:nvPr userDrawn="1"/>
        </p:nvSpPr>
        <p:spPr>
          <a:xfrm>
            <a:off x="4389975" y="1734386"/>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4" name="Ellipse 33"/>
          <p:cNvSpPr/>
          <p:nvPr userDrawn="1"/>
        </p:nvSpPr>
        <p:spPr>
          <a:xfrm>
            <a:off x="8017935" y="1734386"/>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89"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49"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1"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41207201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244301B4-FEF1-624B-97E3-DA1B58A3BAA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2"/>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07" y="1734386"/>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0" name="Ellipse 29"/>
          <p:cNvSpPr/>
          <p:nvPr userDrawn="1"/>
        </p:nvSpPr>
        <p:spPr>
          <a:xfrm>
            <a:off x="4389975" y="1734386"/>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4" name="Ellipse 33"/>
          <p:cNvSpPr/>
          <p:nvPr userDrawn="1"/>
        </p:nvSpPr>
        <p:spPr>
          <a:xfrm>
            <a:off x="8017935" y="1734386"/>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89"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49"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1"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42633951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96C4033A-A1AA-694C-8CE1-4D17903AAF3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a:xfrm>
            <a:off x="762000" y="6518802"/>
            <a:ext cx="8617784" cy="178289"/>
          </a:xfrm>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5" name="Plassholder for dato 3"/>
          <p:cNvSpPr txBox="1">
            <a:spLocks/>
          </p:cNvSpPr>
          <p:nvPr userDrawn="1"/>
        </p:nvSpPr>
        <p:spPr>
          <a:xfrm>
            <a:off x="2123849" y="6518797"/>
            <a:ext cx="1528560" cy="178291"/>
          </a:xfrm>
          <a:prstGeom prst="rect">
            <a:avLst/>
          </a:prstGeom>
        </p:spPr>
        <p:txBody>
          <a:bodyPr lIns="0" tIns="0" rIns="0" bIns="0" anchor="ctr" anchorCtr="0"/>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pPr defTabSz="914286"/>
            <a:fld id="{94338959-DAC3-6347-B210-C1A530E88A04}" type="datetime1">
              <a:rPr lang="nb-NO" smtClean="0">
                <a:solidFill>
                  <a:prstClr val="black"/>
                </a:solidFill>
              </a:rPr>
              <a:pPr defTabSz="914286"/>
              <a:t>27.06.2022</a:t>
            </a:fld>
            <a:endParaRPr lang="en-GB">
              <a:solidFill>
                <a:prstClr val="black"/>
              </a:solidFill>
            </a:endParaRPr>
          </a:p>
        </p:txBody>
      </p:sp>
      <p:sp>
        <p:nvSpPr>
          <p:cNvPr id="26" name="Plassholder for lysbildenummer 5"/>
          <p:cNvSpPr txBox="1">
            <a:spLocks/>
          </p:cNvSpPr>
          <p:nvPr userDrawn="1"/>
        </p:nvSpPr>
        <p:spPr>
          <a:xfrm>
            <a:off x="3652409" y="6518796"/>
            <a:ext cx="521656" cy="178288"/>
          </a:xfrm>
          <a:prstGeom prst="rect">
            <a:avLst/>
          </a:prstGeom>
        </p:spPr>
        <p:txBody>
          <a:bodyPr vert="horz" lIns="0" tIns="0" rIns="0" bIns="0" rtlCol="0" anchor="ctr"/>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pPr defTabSz="914286"/>
            <a:r>
              <a:rPr lang="nb-NO" altLang="nb-NO">
                <a:solidFill>
                  <a:prstClr val="black"/>
                </a:solidFill>
              </a:rPr>
              <a:t>Side </a:t>
            </a:r>
            <a:fld id="{F57D2C7E-FF28-3646-BDC8-24A1FA3E5E8D}" type="slidenum">
              <a:rPr lang="en-GB" smtClean="0">
                <a:solidFill>
                  <a:prstClr val="black"/>
                </a:solidFill>
              </a:rPr>
              <a:pPr defTabSz="914286"/>
              <a:t>‹#›</a:t>
            </a:fld>
            <a:endParaRPr lang="en-GB" dirty="0">
              <a:solidFill>
                <a:prstClr val="black"/>
              </a:solidFill>
            </a:endParaRPr>
          </a:p>
        </p:txBody>
      </p:sp>
      <p:sp>
        <p:nvSpPr>
          <p:cNvPr id="9" name="Ellipse 8"/>
          <p:cNvSpPr/>
          <p:nvPr userDrawn="1"/>
        </p:nvSpPr>
        <p:spPr>
          <a:xfrm>
            <a:off x="762007" y="1734386"/>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0" name="Ellipse 29"/>
          <p:cNvSpPr/>
          <p:nvPr userDrawn="1"/>
        </p:nvSpPr>
        <p:spPr>
          <a:xfrm>
            <a:off x="4389975" y="1734386"/>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4" name="Ellipse 33"/>
          <p:cNvSpPr/>
          <p:nvPr userDrawn="1"/>
        </p:nvSpPr>
        <p:spPr>
          <a:xfrm>
            <a:off x="8017935" y="1734386"/>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89"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49"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1" y="2205567"/>
            <a:ext cx="2569633" cy="2423584"/>
          </a:xfrm>
        </p:spPr>
        <p:txBody>
          <a:bodyPr anchor="ctr" anchorCtr="0"/>
          <a:lstStyle>
            <a:lvl1pPr marL="0" indent="0" algn="ctr">
              <a:buNone/>
              <a:defRPr/>
            </a:lvl1pPr>
          </a:lstStyle>
          <a:p>
            <a:pPr lvl="0"/>
            <a:r>
              <a:rPr lang="nb-NO"/>
              <a:t>Klikk for å redigere tekststiler i malen</a:t>
            </a:r>
          </a:p>
        </p:txBody>
      </p:sp>
      <p:pic>
        <p:nvPicPr>
          <p:cNvPr id="16" name="Bilde 1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34093148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56DE0370-9C88-AE47-B2F6-3D0B998183C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1474938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73F50B70-6058-3D4E-A247-1D136C29177E}"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2473930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tat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E3ABFE5D-9726-B949-A15B-D5908829121C}" type="datetime1">
              <a:rPr lang="nb-NO" smtClean="0">
                <a:solidFill>
                  <a:prstClr val="white"/>
                </a:solidFill>
              </a:rPr>
              <a:pPr/>
              <a:t>27.06.2022</a:t>
            </a:fld>
            <a:endParaRPr lang="en-GB" dirty="0">
              <a:solidFill>
                <a:prstClr val="white"/>
              </a:solidFill>
            </a:endParaRPr>
          </a:p>
        </p:txBody>
      </p:sp>
      <p:sp>
        <p:nvSpPr>
          <p:cNvPr id="10" name="Plassholder for bunntekst 4"/>
          <p:cNvSpPr>
            <a:spLocks noGrp="1"/>
          </p:cNvSpPr>
          <p:nvPr>
            <p:ph type="ftr" sz="quarter" idx="11"/>
          </p:nvPr>
        </p:nvSpPr>
        <p:spPr>
          <a:xfrm>
            <a:off x="762000" y="6518809"/>
            <a:ext cx="8617784" cy="178289"/>
          </a:xfrm>
        </p:spPr>
        <p:txBody>
          <a:bodyPr/>
          <a:lstStyle>
            <a:lvl1pPr>
              <a:defRPr>
                <a:solidFill>
                  <a:schemeClr val="bg1"/>
                </a:solidFill>
              </a:defRPr>
            </a:lvl1pPr>
          </a:lstStyle>
          <a:p>
            <a:endParaRPr lang="en-GB" dirty="0">
              <a:solidFill>
                <a:prstClr val="white"/>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4" name="Plassholder for innhold 3"/>
          <p:cNvSpPr>
            <a:spLocks noGrp="1"/>
          </p:cNvSpPr>
          <p:nvPr>
            <p:ph sz="quarter" idx="13" hasCustomPrompt="1"/>
          </p:nvPr>
        </p:nvSpPr>
        <p:spPr>
          <a:xfrm>
            <a:off x="1896536" y="1265781"/>
            <a:ext cx="8398933" cy="2961217"/>
          </a:xfrm>
        </p:spPr>
        <p:txBody>
          <a:bodyPr anchor="b" anchorCtr="0">
            <a:normAutofit/>
          </a:bodyPr>
          <a:lstStyle>
            <a:lvl1pPr marL="0" indent="0" algn="ctr">
              <a:lnSpc>
                <a:spcPct val="100000"/>
              </a:lnSpc>
              <a:buNone/>
              <a:defRPr sz="2700">
                <a:solidFill>
                  <a:schemeClr val="bg1"/>
                </a:solidFill>
              </a:defRPr>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83"/>
            <a:ext cx="8533747" cy="1383999"/>
          </a:xfrm>
        </p:spPr>
        <p:txBody>
          <a:bodyPr>
            <a:normAutofit/>
          </a:bodyPr>
          <a:lstStyle>
            <a:lvl1pPr marL="0" indent="0" algn="ctr">
              <a:buNone/>
              <a:defRPr sz="1500">
                <a:solidFill>
                  <a:schemeClr val="bg1"/>
                </a:solidFill>
              </a:defRPr>
            </a:lvl1pPr>
          </a:lstStyle>
          <a:p>
            <a:pPr lvl="0"/>
            <a:r>
              <a:rPr lang="nb-NO" dirty="0"/>
              <a:t>Rediger for å legge kilde</a:t>
            </a:r>
            <a:endParaRPr lang="en-GB" dirty="0"/>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293750716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F3B8A0B5-A593-964E-86FB-879FC81794B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947163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7F904710-8FE0-5C42-B30C-68509FA2ABC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51352113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74"/>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58"/>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67A2D3A-0A02-884A-AC73-4852A120D25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269621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74"/>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58"/>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8F0120A4-61FB-BF4C-87F0-F226CE47B461}"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2384220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74"/>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58"/>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DD8E30F1-2BBE-114F-B9A2-CB0F96E1D0D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5243455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74"/>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58"/>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1E88BA2E-2DBE-B744-A24C-AC4D1A60ED4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146542661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73"/>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74"/>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58"/>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58"/>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9" y="3965958"/>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0884E792-41CA-FD4A-866C-85021233BD2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847293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73"/>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74"/>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58"/>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58"/>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9" y="3965958"/>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BE262B3-F810-F047-BF9C-A83B5C6C6239}"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3" name="Bild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247640111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 presseklipp (hvit)">
    <p:spTree>
      <p:nvGrpSpPr>
        <p:cNvPr id="1" name=""/>
        <p:cNvGrpSpPr/>
        <p:nvPr/>
      </p:nvGrpSpPr>
      <p:grpSpPr>
        <a:xfrm>
          <a:off x="0" y="0"/>
          <a:ext cx="0" cy="0"/>
          <a:chOff x="0" y="0"/>
          <a:chExt cx="0" cy="0"/>
        </a:xfrm>
      </p:grpSpPr>
      <p:sp>
        <p:nvSpPr>
          <p:cNvPr id="15" name="Rektangel 14"/>
          <p:cNvSpPr/>
          <p:nvPr userDrawn="1"/>
        </p:nvSpPr>
        <p:spPr>
          <a:xfrm>
            <a:off x="4384438" y="1265773"/>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16" name="Rektangel 15"/>
          <p:cNvSpPr/>
          <p:nvPr userDrawn="1"/>
        </p:nvSpPr>
        <p:spPr>
          <a:xfrm>
            <a:off x="8006870" y="1265773"/>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 name="Rektangel 1"/>
          <p:cNvSpPr/>
          <p:nvPr userDrawn="1"/>
        </p:nvSpPr>
        <p:spPr>
          <a:xfrm>
            <a:off x="762008" y="1265773"/>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619C3AA9-6F54-7E4D-8E78-28E7FC38E78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3" y="5139461"/>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80699" y="5139461"/>
            <a:ext cx="3329836" cy="218017"/>
          </a:xfrm>
        </p:spPr>
        <p:txBody>
          <a:bodyPr anchor="t" anchorCtr="0">
            <a:normAutofit/>
          </a:bodyPr>
          <a:lstStyle>
            <a:lvl1pPr marL="0" indent="0">
              <a:buNone/>
              <a:defRPr sz="11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02243" y="5139461"/>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Tree>
    <p:extLst>
      <p:ext uri="{BB962C8B-B14F-4D97-AF65-F5344CB8AC3E}">
        <p14:creationId xmlns:p14="http://schemas.microsoft.com/office/powerpoint/2010/main" val="31819261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4384438" y="1265773"/>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16" name="Rektangel 15"/>
          <p:cNvSpPr/>
          <p:nvPr userDrawn="1"/>
        </p:nvSpPr>
        <p:spPr>
          <a:xfrm>
            <a:off x="8006870" y="1265773"/>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 name="Rektangel 1"/>
          <p:cNvSpPr/>
          <p:nvPr userDrawn="1"/>
        </p:nvSpPr>
        <p:spPr>
          <a:xfrm>
            <a:off x="762008" y="1265773"/>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19C3AA9-6F54-7E4D-8E78-28E7FC38E784}"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3" y="5139461"/>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90375" y="5139461"/>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31271" y="5139461"/>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pic>
        <p:nvPicPr>
          <p:cNvPr id="14" name="Bild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3695488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762003"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310EC576-3E39-8A4C-994F-BF0EF7DD49A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spTree>
    <p:extLst>
      <p:ext uri="{BB962C8B-B14F-4D97-AF65-F5344CB8AC3E}">
        <p14:creationId xmlns:p14="http://schemas.microsoft.com/office/powerpoint/2010/main" val="12805970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0 presseklipp (hvit)">
    <p:spTree>
      <p:nvGrpSpPr>
        <p:cNvPr id="1" name=""/>
        <p:cNvGrpSpPr/>
        <p:nvPr/>
      </p:nvGrpSpPr>
      <p:grpSpPr>
        <a:xfrm>
          <a:off x="0" y="0"/>
          <a:ext cx="0" cy="0"/>
          <a:chOff x="0" y="0"/>
          <a:chExt cx="0" cy="0"/>
        </a:xfrm>
      </p:grpSpPr>
      <p:sp>
        <p:nvSpPr>
          <p:cNvPr id="25" name="Rektangel 24"/>
          <p:cNvSpPr/>
          <p:nvPr userDrawn="1"/>
        </p:nvSpPr>
        <p:spPr>
          <a:xfrm>
            <a:off x="762008"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6" name="Rektangel 25"/>
          <p:cNvSpPr/>
          <p:nvPr userDrawn="1"/>
        </p:nvSpPr>
        <p:spPr>
          <a:xfrm>
            <a:off x="2928552"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7" name="Rektangel 26"/>
          <p:cNvSpPr/>
          <p:nvPr userDrawn="1"/>
        </p:nvSpPr>
        <p:spPr>
          <a:xfrm>
            <a:off x="5095095"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8" name="Rektangel 27"/>
          <p:cNvSpPr/>
          <p:nvPr userDrawn="1"/>
        </p:nvSpPr>
        <p:spPr>
          <a:xfrm>
            <a:off x="7261639"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9" name="Rektangel 28"/>
          <p:cNvSpPr/>
          <p:nvPr userDrawn="1"/>
        </p:nvSpPr>
        <p:spPr>
          <a:xfrm>
            <a:off x="9428182"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2880179D-ED92-684E-B424-49F973AC1C5E}"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5"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1"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18"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81"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83"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66"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63"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18"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81"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83"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66"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63"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0" name="Rektangel 29"/>
          <p:cNvSpPr/>
          <p:nvPr userDrawn="1"/>
        </p:nvSpPr>
        <p:spPr>
          <a:xfrm>
            <a:off x="762008"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1" name="Rektangel 30"/>
          <p:cNvSpPr/>
          <p:nvPr userDrawn="1"/>
        </p:nvSpPr>
        <p:spPr>
          <a:xfrm>
            <a:off x="2928552"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2" name="Rektangel 31"/>
          <p:cNvSpPr/>
          <p:nvPr userDrawn="1"/>
        </p:nvSpPr>
        <p:spPr>
          <a:xfrm>
            <a:off x="5095095"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7" name="Rektangel 46"/>
          <p:cNvSpPr/>
          <p:nvPr userDrawn="1"/>
        </p:nvSpPr>
        <p:spPr>
          <a:xfrm>
            <a:off x="7261639"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8" name="Rektangel 47"/>
          <p:cNvSpPr/>
          <p:nvPr userDrawn="1"/>
        </p:nvSpPr>
        <p:spPr>
          <a:xfrm>
            <a:off x="9428182"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5"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1"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Tree>
    <p:extLst>
      <p:ext uri="{BB962C8B-B14F-4D97-AF65-F5344CB8AC3E}">
        <p14:creationId xmlns:p14="http://schemas.microsoft.com/office/powerpoint/2010/main" val="37608103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0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5" name="Rektangel 24"/>
          <p:cNvSpPr/>
          <p:nvPr userDrawn="1"/>
        </p:nvSpPr>
        <p:spPr>
          <a:xfrm>
            <a:off x="762008"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6" name="Rektangel 25"/>
          <p:cNvSpPr/>
          <p:nvPr userDrawn="1"/>
        </p:nvSpPr>
        <p:spPr>
          <a:xfrm>
            <a:off x="2928552"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7" name="Rektangel 26"/>
          <p:cNvSpPr/>
          <p:nvPr userDrawn="1"/>
        </p:nvSpPr>
        <p:spPr>
          <a:xfrm>
            <a:off x="5095095"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8" name="Rektangel 27"/>
          <p:cNvSpPr/>
          <p:nvPr userDrawn="1"/>
        </p:nvSpPr>
        <p:spPr>
          <a:xfrm>
            <a:off x="7261639"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29" name="Rektangel 28"/>
          <p:cNvSpPr/>
          <p:nvPr userDrawn="1"/>
        </p:nvSpPr>
        <p:spPr>
          <a:xfrm>
            <a:off x="9428182" y="1265773"/>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2880179D-ED92-684E-B424-49F973AC1C5E}"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5"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1"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18"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81"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83"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66"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63"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18"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81"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83"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66"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63"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0" name="Rektangel 29"/>
          <p:cNvSpPr/>
          <p:nvPr userDrawn="1"/>
        </p:nvSpPr>
        <p:spPr>
          <a:xfrm>
            <a:off x="762008"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1" name="Rektangel 30"/>
          <p:cNvSpPr/>
          <p:nvPr userDrawn="1"/>
        </p:nvSpPr>
        <p:spPr>
          <a:xfrm>
            <a:off x="2928552"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32" name="Rektangel 31"/>
          <p:cNvSpPr/>
          <p:nvPr userDrawn="1"/>
        </p:nvSpPr>
        <p:spPr>
          <a:xfrm>
            <a:off x="5095095"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7" name="Rektangel 46"/>
          <p:cNvSpPr/>
          <p:nvPr userDrawn="1"/>
        </p:nvSpPr>
        <p:spPr>
          <a:xfrm>
            <a:off x="7261639"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8" name="Rektangel 47"/>
          <p:cNvSpPr/>
          <p:nvPr userDrawn="1"/>
        </p:nvSpPr>
        <p:spPr>
          <a:xfrm>
            <a:off x="9428182" y="3897012"/>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ctr" defTabSz="914286"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5"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1"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pic>
        <p:nvPicPr>
          <p:cNvPr id="37" name="Bilde 3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98925491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5297F79-5EDE-7840-BEB3-87BD94E3246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media 2"/>
          <p:cNvSpPr>
            <a:spLocks noGrp="1"/>
          </p:cNvSpPr>
          <p:nvPr>
            <p:ph type="media" sz="quarter" idx="13" hasCustomPrompt="1"/>
          </p:nvPr>
        </p:nvSpPr>
        <p:spPr>
          <a:xfrm>
            <a:off x="0" y="0"/>
            <a:ext cx="12192000" cy="68580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Tree>
    <p:extLst>
      <p:ext uri="{BB962C8B-B14F-4D97-AF65-F5344CB8AC3E}">
        <p14:creationId xmlns:p14="http://schemas.microsoft.com/office/powerpoint/2010/main" val="8199224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Avslutning">
    <p:bg>
      <p:bgPr>
        <a:gradFill>
          <a:gsLst>
            <a:gs pos="0">
              <a:srgbClr val="001935"/>
            </a:gs>
            <a:gs pos="10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96AA90D-1229-F442-BBD1-461A2F4B19D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innhold 2"/>
          <p:cNvSpPr>
            <a:spLocks noGrp="1"/>
          </p:cNvSpPr>
          <p:nvPr>
            <p:ph sz="quarter" idx="13"/>
          </p:nvPr>
        </p:nvSpPr>
        <p:spPr>
          <a:xfrm>
            <a:off x="1796716" y="1265767"/>
            <a:ext cx="8598568" cy="4466612"/>
          </a:xfrm>
        </p:spPr>
        <p:txBody>
          <a:bodyPr anchor="ctr" anchorCtr="0">
            <a:normAutofit/>
          </a:bodyPr>
          <a:lstStyle>
            <a:lvl1pPr marL="0" indent="0" algn="ctr">
              <a:buNone/>
              <a:defRPr sz="4000" b="1">
                <a:solidFill>
                  <a:schemeClr val="tx1"/>
                </a:solidFill>
              </a:defRPr>
            </a:lvl1pPr>
          </a:lstStyle>
          <a:p>
            <a:pPr lvl="0"/>
            <a:r>
              <a:rPr lang="nb-NO"/>
              <a:t>Klikk for å redigere tekststiler i malen</a:t>
            </a:r>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7"/>
            <a:ext cx="1430867" cy="386671"/>
          </a:xfrm>
          <a:prstGeom prst="rect">
            <a:avLst/>
          </a:prstGeom>
        </p:spPr>
      </p:pic>
    </p:spTree>
    <p:extLst>
      <p:ext uri="{BB962C8B-B14F-4D97-AF65-F5344CB8AC3E}">
        <p14:creationId xmlns:p14="http://schemas.microsoft.com/office/powerpoint/2010/main" val="37191734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v-SE" altLang="en-US">
              <a:solidFill>
                <a:srgbClr val="FFFFFF"/>
              </a:solidFill>
            </a:endParaRPr>
          </a:p>
        </p:txBody>
      </p:sp>
      <p:sp>
        <p:nvSpPr>
          <p:cNvPr id="3" name="Footer Placeholder 2"/>
          <p:cNvSpPr>
            <a:spLocks noGrp="1"/>
          </p:cNvSpPr>
          <p:nvPr>
            <p:ph type="ftr" sz="quarter" idx="11"/>
          </p:nvPr>
        </p:nvSpPr>
        <p:spPr/>
        <p:txBody>
          <a:bodyPr/>
          <a:lstStyle/>
          <a:p>
            <a:pPr>
              <a:defRPr/>
            </a:pPr>
            <a:r>
              <a:rPr lang="sv-SE" altLang="en-US">
                <a:solidFill>
                  <a:srgbClr val="FFFFFF"/>
                </a:solidFill>
              </a:rPr>
              <a:t>Ekstern brief</a:t>
            </a:r>
          </a:p>
        </p:txBody>
      </p:sp>
      <p:sp>
        <p:nvSpPr>
          <p:cNvPr id="4" name="Slide Number Placeholder 3"/>
          <p:cNvSpPr>
            <a:spLocks noGrp="1"/>
          </p:cNvSpPr>
          <p:nvPr>
            <p:ph type="sldNum" sz="quarter" idx="12"/>
          </p:nvPr>
        </p:nvSpPr>
        <p:spPr/>
        <p:txBody>
          <a:bodyPr/>
          <a:lstStyle/>
          <a:p>
            <a:pPr>
              <a:defRPr/>
            </a:pPr>
            <a:fld id="{53EB3FDB-4583-4FAD-914C-E49C18CB0CA8}" type="slidenum">
              <a:rPr lang="sv-SE" altLang="en-US" smtClean="0">
                <a:solidFill>
                  <a:srgbClr val="FFFFFF"/>
                </a:solidFill>
              </a:rPr>
              <a:pPr>
                <a:defRPr/>
              </a:pPr>
              <a:t>‹#›</a:t>
            </a:fld>
            <a:endParaRPr lang="sv-SE" altLang="en-US">
              <a:solidFill>
                <a:srgbClr val="FFFFFF"/>
              </a:solidFill>
            </a:endParaRPr>
          </a:p>
        </p:txBody>
      </p:sp>
    </p:spTree>
    <p:extLst>
      <p:ext uri="{BB962C8B-B14F-4D97-AF65-F5344CB8AC3E}">
        <p14:creationId xmlns:p14="http://schemas.microsoft.com/office/powerpoint/2010/main" val="12171543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Tittel og innhold (hvit)">
    <p:bg>
      <p:bgPr>
        <a:solidFill>
          <a:schemeClr val="bg1"/>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430531" y="6559675"/>
            <a:ext cx="9044940"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defTabSz="914105">
              <a:defRPr sz="700" b="0">
                <a:solidFill>
                  <a:schemeClr val="tx1"/>
                </a:solidFill>
                <a:latin typeface="+mn-lt"/>
              </a:defRPr>
            </a:lvl1pPr>
          </a:lstStyle>
          <a:p>
            <a:r>
              <a:rPr lang="nb-NO" altLang="nb-NO" dirty="0">
                <a:solidFill>
                  <a:prstClr val="black"/>
                </a:solidFill>
              </a:rPr>
              <a:t>POLITIDIREKTORATET </a:t>
            </a:r>
          </a:p>
        </p:txBody>
      </p:sp>
      <p:sp>
        <p:nvSpPr>
          <p:cNvPr id="6" name="Rectangle 16"/>
          <p:cNvSpPr>
            <a:spLocks noGrp="1" noChangeArrowheads="1"/>
          </p:cNvSpPr>
          <p:nvPr>
            <p:ph type="sldNum" sz="quarter" idx="4"/>
          </p:nvPr>
        </p:nvSpPr>
        <p:spPr bwMode="auto">
          <a:xfrm>
            <a:off x="9475471" y="6559675"/>
            <a:ext cx="227838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r">
              <a:defRPr sz="700">
                <a:solidFill>
                  <a:schemeClr val="tx1"/>
                </a:solidFill>
                <a:latin typeface="+mn-lt"/>
              </a:defRPr>
            </a:lvl1pPr>
          </a:lstStyle>
          <a:p>
            <a:fld id="{523696C8-D764-E541-8973-41480CAFD10C}" type="datetime1">
              <a:rPr lang="nb-NO" altLang="nb-NO" smtClean="0">
                <a:solidFill>
                  <a:prstClr val="black"/>
                </a:solidFill>
              </a:rPr>
              <a:pPr/>
              <a:t>27.06.2022</a:t>
            </a:fld>
            <a:r>
              <a:rPr lang="nb-NO" altLang="nb-NO" dirty="0">
                <a:solidFill>
                  <a:prstClr val="black"/>
                </a:solidFill>
              </a:rPr>
              <a:t>  /  Side </a:t>
            </a:r>
            <a:fld id="{FFC940D6-BB53-124C-949A-9F6964DA1506}" type="slidenum">
              <a:rPr lang="nb-NO" altLang="nb-NO" smtClean="0">
                <a:solidFill>
                  <a:prstClr val="black"/>
                </a:solidFill>
              </a:rPr>
              <a:pPr/>
              <a:t>‹#›</a:t>
            </a:fld>
            <a:endParaRPr lang="nb-NO" altLang="nb-NO" dirty="0">
              <a:solidFill>
                <a:prstClr val="black"/>
              </a:solidFill>
            </a:endParaRPr>
          </a:p>
        </p:txBody>
      </p:sp>
      <p:pic>
        <p:nvPicPr>
          <p:cNvPr id="9" name="Bilde 8"/>
          <p:cNvPicPr>
            <a:picLocks noChangeAspect="1"/>
          </p:cNvPicPr>
          <p:nvPr userDrawn="1"/>
        </p:nvPicPr>
        <p:blipFill>
          <a:blip r:embed="rId2"/>
          <a:stretch>
            <a:fillRect/>
          </a:stretch>
        </p:blipFill>
        <p:spPr>
          <a:xfrm>
            <a:off x="374271" y="255556"/>
            <a:ext cx="1050351" cy="288000"/>
          </a:xfrm>
          <a:prstGeom prst="rect">
            <a:avLst/>
          </a:prstGeom>
        </p:spPr>
      </p:pic>
      <p:sp>
        <p:nvSpPr>
          <p:cNvPr id="7" name="Content Placeholder 2"/>
          <p:cNvSpPr>
            <a:spLocks noGrp="1"/>
          </p:cNvSpPr>
          <p:nvPr>
            <p:ph idx="1" hasCustomPrompt="1"/>
          </p:nvPr>
        </p:nvSpPr>
        <p:spPr>
          <a:xfrm>
            <a:off x="1422399" y="2036236"/>
            <a:ext cx="9385300" cy="4080933"/>
          </a:xfrm>
          <a:prstGeom prst="rect">
            <a:avLst/>
          </a:prstGeom>
        </p:spPr>
        <p:txBody>
          <a:bodyPr lIns="0" tIns="0" rIns="0" bIns="0"/>
          <a:lstStyle>
            <a:lvl1pPr marL="228562" indent="-228562">
              <a:spcAft>
                <a:spcPts val="800"/>
              </a:spcAft>
              <a:buFont typeface="Arial" charset="0"/>
              <a:buChar char="•"/>
              <a:defRPr sz="1900">
                <a:solidFill>
                  <a:schemeClr val="tx1"/>
                </a:solidFill>
                <a:latin typeface="Verdana" charset="0"/>
                <a:ea typeface="Verdana" charset="0"/>
                <a:cs typeface="Verdana" charset="0"/>
              </a:defRPr>
            </a:lvl1pPr>
            <a:lvl2pPr marL="552784" indent="-228562">
              <a:spcAft>
                <a:spcPts val="800"/>
              </a:spcAft>
              <a:buFont typeface="Arial" charset="0"/>
              <a:buChar char="•"/>
              <a:defRPr sz="1600">
                <a:solidFill>
                  <a:schemeClr val="tx1"/>
                </a:solidFill>
                <a:latin typeface="Verdana" charset="0"/>
                <a:ea typeface="Verdana" charset="0"/>
                <a:cs typeface="Verdana" charset="0"/>
              </a:defRPr>
            </a:lvl2pPr>
            <a:lvl3pPr marL="878431" indent="-228562">
              <a:spcAft>
                <a:spcPts val="400"/>
              </a:spcAft>
              <a:buFont typeface="Arial" charset="0"/>
              <a:buChar char="•"/>
              <a:defRPr sz="1200">
                <a:solidFill>
                  <a:schemeClr val="tx1"/>
                </a:solidFill>
                <a:latin typeface="Verdana" charset="0"/>
                <a:ea typeface="Verdana" charset="0"/>
                <a:cs typeface="Verdana" charset="0"/>
              </a:defRPr>
            </a:lvl3pPr>
            <a:lvl4pPr marL="1188373" indent="-228562">
              <a:buFont typeface="Arial" charset="0"/>
              <a:buChar char="•"/>
              <a:defRPr>
                <a:solidFill>
                  <a:schemeClr val="tx1"/>
                </a:solidFill>
              </a:defRPr>
            </a:lvl4pPr>
            <a:lvl5pPr marL="1529732" indent="-228562">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422399" y="1267884"/>
            <a:ext cx="9385300" cy="768349"/>
          </a:xfrm>
          <a:prstGeom prst="rect">
            <a:avLst/>
          </a:prstGeom>
        </p:spPr>
        <p:txBody>
          <a:bodyPr lIns="0" tIns="0" rIns="0" bIns="0"/>
          <a:lstStyle>
            <a:lvl1pPr>
              <a:defRPr sz="2700" b="1">
                <a:solidFill>
                  <a:schemeClr val="tx1"/>
                </a:solidFill>
                <a:latin typeface="Verdana" charset="0"/>
                <a:ea typeface="Verdana" charset="0"/>
                <a:cs typeface="Verdana" charset="0"/>
              </a:defRPr>
            </a:lvl1pPr>
          </a:lstStyle>
          <a:p>
            <a:r>
              <a:rPr lang="en-US" dirty="0"/>
              <a:t>Click to edit Master title style</a:t>
            </a:r>
            <a:endParaRPr lang="nb-NO" dirty="0"/>
          </a:p>
        </p:txBody>
      </p:sp>
    </p:spTree>
    <p:extLst>
      <p:ext uri="{BB962C8B-B14F-4D97-AF65-F5344CB8AC3E}">
        <p14:creationId xmlns:p14="http://schemas.microsoft.com/office/powerpoint/2010/main" val="2884503950"/>
      </p:ext>
    </p:extLst>
  </p:cSld>
  <p:clrMapOvr>
    <a:masterClrMapping/>
  </p:clrMapOvr>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4_Innhold (hvit)">
    <p:bg>
      <p:bgPr>
        <a:solidFill>
          <a:schemeClr val="bg1"/>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430531" y="6559675"/>
            <a:ext cx="9044940"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defTabSz="914105">
              <a:defRPr sz="700" b="0">
                <a:solidFill>
                  <a:schemeClr val="tx1"/>
                </a:solidFill>
                <a:latin typeface="+mn-lt"/>
              </a:defRPr>
            </a:lvl1pPr>
          </a:lstStyle>
          <a:p>
            <a:r>
              <a:rPr lang="nb-NO" altLang="nb-NO" dirty="0">
                <a:solidFill>
                  <a:prstClr val="black"/>
                </a:solidFill>
              </a:rPr>
              <a:t>AVDELING (endres i bunntekst under «Sett inn»)</a:t>
            </a:r>
          </a:p>
        </p:txBody>
      </p:sp>
      <p:sp>
        <p:nvSpPr>
          <p:cNvPr id="6" name="Rectangle 16"/>
          <p:cNvSpPr>
            <a:spLocks noGrp="1" noChangeArrowheads="1"/>
          </p:cNvSpPr>
          <p:nvPr>
            <p:ph type="sldNum" sz="quarter" idx="4"/>
          </p:nvPr>
        </p:nvSpPr>
        <p:spPr bwMode="auto">
          <a:xfrm>
            <a:off x="9475471" y="6559675"/>
            <a:ext cx="227838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r">
              <a:defRPr sz="700">
                <a:solidFill>
                  <a:schemeClr val="tx1"/>
                </a:solidFill>
                <a:latin typeface="+mn-lt"/>
              </a:defRPr>
            </a:lvl1pPr>
          </a:lstStyle>
          <a:p>
            <a:fld id="{523696C8-D764-E541-8973-41480CAFD10C}" type="datetime1">
              <a:rPr lang="nb-NO" altLang="nb-NO" smtClean="0">
                <a:solidFill>
                  <a:prstClr val="black"/>
                </a:solidFill>
              </a:rPr>
              <a:pPr/>
              <a:t>27.06.2022</a:t>
            </a:fld>
            <a:r>
              <a:rPr lang="nb-NO" altLang="nb-NO" dirty="0">
                <a:solidFill>
                  <a:prstClr val="black"/>
                </a:solidFill>
              </a:rPr>
              <a:t>  /  Side </a:t>
            </a:r>
            <a:fld id="{FFC940D6-BB53-124C-949A-9F6964DA1506}" type="slidenum">
              <a:rPr lang="nb-NO" altLang="nb-NO" smtClean="0">
                <a:solidFill>
                  <a:prstClr val="black"/>
                </a:solidFill>
              </a:rPr>
              <a:pPr/>
              <a:t>‹#›</a:t>
            </a:fld>
            <a:endParaRPr lang="nb-NO" altLang="nb-NO" dirty="0">
              <a:solidFill>
                <a:prstClr val="black"/>
              </a:solidFill>
            </a:endParaRPr>
          </a:p>
        </p:txBody>
      </p:sp>
      <p:pic>
        <p:nvPicPr>
          <p:cNvPr id="9" name="Bilde 8"/>
          <p:cNvPicPr>
            <a:picLocks noChangeAspect="1"/>
          </p:cNvPicPr>
          <p:nvPr userDrawn="1"/>
        </p:nvPicPr>
        <p:blipFill>
          <a:blip r:embed="rId2"/>
          <a:stretch>
            <a:fillRect/>
          </a:stretch>
        </p:blipFill>
        <p:spPr>
          <a:xfrm>
            <a:off x="374271" y="255556"/>
            <a:ext cx="1050351" cy="288000"/>
          </a:xfrm>
          <a:prstGeom prst="rect">
            <a:avLst/>
          </a:prstGeom>
        </p:spPr>
      </p:pic>
      <p:sp>
        <p:nvSpPr>
          <p:cNvPr id="7" name="Content Placeholder 2"/>
          <p:cNvSpPr>
            <a:spLocks noGrp="1"/>
          </p:cNvSpPr>
          <p:nvPr>
            <p:ph idx="1" hasCustomPrompt="1"/>
          </p:nvPr>
        </p:nvSpPr>
        <p:spPr>
          <a:xfrm>
            <a:off x="1422399" y="2036236"/>
            <a:ext cx="9385300" cy="4080933"/>
          </a:xfrm>
          <a:prstGeom prst="rect">
            <a:avLst/>
          </a:prstGeom>
        </p:spPr>
        <p:txBody>
          <a:bodyPr lIns="0" tIns="0" rIns="0" bIns="0"/>
          <a:lstStyle>
            <a:lvl1pPr marL="228562" indent="-228562">
              <a:spcAft>
                <a:spcPts val="800"/>
              </a:spcAft>
              <a:buFont typeface="Arial" charset="0"/>
              <a:buChar char="•"/>
              <a:defRPr sz="1900">
                <a:solidFill>
                  <a:schemeClr val="tx1"/>
                </a:solidFill>
                <a:latin typeface="Verdana" charset="0"/>
                <a:ea typeface="Verdana" charset="0"/>
                <a:cs typeface="Verdana" charset="0"/>
              </a:defRPr>
            </a:lvl1pPr>
            <a:lvl2pPr marL="552784" indent="-228562">
              <a:spcAft>
                <a:spcPts val="800"/>
              </a:spcAft>
              <a:buFont typeface="Arial" charset="0"/>
              <a:buChar char="•"/>
              <a:defRPr sz="1600">
                <a:solidFill>
                  <a:schemeClr val="tx1"/>
                </a:solidFill>
                <a:latin typeface="Verdana" charset="0"/>
                <a:ea typeface="Verdana" charset="0"/>
                <a:cs typeface="Verdana" charset="0"/>
              </a:defRPr>
            </a:lvl2pPr>
            <a:lvl3pPr marL="878431" indent="-228562">
              <a:spcAft>
                <a:spcPts val="400"/>
              </a:spcAft>
              <a:buFont typeface="Arial" charset="0"/>
              <a:buChar char="•"/>
              <a:defRPr sz="1200">
                <a:solidFill>
                  <a:schemeClr val="tx1"/>
                </a:solidFill>
                <a:latin typeface="Verdana" charset="0"/>
                <a:ea typeface="Verdana" charset="0"/>
                <a:cs typeface="Verdana" charset="0"/>
              </a:defRPr>
            </a:lvl3pPr>
            <a:lvl4pPr marL="1188373" indent="-228562">
              <a:buFont typeface="Arial" charset="0"/>
              <a:buChar char="•"/>
              <a:defRPr>
                <a:solidFill>
                  <a:schemeClr val="tx1"/>
                </a:solidFill>
              </a:defRPr>
            </a:lvl4pPr>
            <a:lvl5pPr marL="1529732" indent="-228562">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422399" y="1267884"/>
            <a:ext cx="9385300" cy="768349"/>
          </a:xfrm>
          <a:prstGeom prst="rect">
            <a:avLst/>
          </a:prstGeom>
        </p:spPr>
        <p:txBody>
          <a:bodyPr lIns="0" tIns="0" rIns="0" bIns="0"/>
          <a:lstStyle>
            <a:lvl1pPr>
              <a:defRPr sz="2700" b="1">
                <a:solidFill>
                  <a:schemeClr val="tx1"/>
                </a:solidFill>
                <a:latin typeface="Verdana" charset="0"/>
                <a:ea typeface="Verdana" charset="0"/>
                <a:cs typeface="Verdana" charset="0"/>
              </a:defRPr>
            </a:lvl1pPr>
          </a:lstStyle>
          <a:p>
            <a:r>
              <a:rPr lang="en-US" dirty="0"/>
              <a:t>Click to edit Master title style</a:t>
            </a:r>
            <a:endParaRPr lang="nb-NO" dirty="0"/>
          </a:p>
        </p:txBody>
      </p:sp>
    </p:spTree>
    <p:extLst>
      <p:ext uri="{BB962C8B-B14F-4D97-AF65-F5344CB8AC3E}">
        <p14:creationId xmlns:p14="http://schemas.microsoft.com/office/powerpoint/2010/main" val="3304011090"/>
      </p:ext>
    </p:extLst>
  </p:cSld>
  <p:clrMapOvr>
    <a:masterClrMapping/>
  </p:clrMapOvr>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9"/>
            <a:ext cx="10566400" cy="1143000"/>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endParaRPr lang="nb-NO">
              <a:solidFill>
                <a:prstClr val="black"/>
              </a:solidFill>
            </a:endParaRPr>
          </a:p>
        </p:txBody>
      </p:sp>
      <p:sp>
        <p:nvSpPr>
          <p:cNvPr id="4" name="Footer Placeholder 3"/>
          <p:cNvSpPr>
            <a:spLocks noGrp="1"/>
          </p:cNvSpPr>
          <p:nvPr>
            <p:ph type="ftr" sz="quarter" idx="11"/>
          </p:nvPr>
        </p:nvSpPr>
        <p:spPr/>
        <p:txBody>
          <a:bodyPr/>
          <a:lstStyle/>
          <a:p>
            <a:r>
              <a:rPr lang="nb-NO">
                <a:solidFill>
                  <a:prstClr val="black"/>
                </a:solidFill>
              </a:rPr>
              <a:t>Ekstern brief</a:t>
            </a:r>
          </a:p>
        </p:txBody>
      </p:sp>
      <p:sp>
        <p:nvSpPr>
          <p:cNvPr id="5" name="Slide Number Placeholder 4"/>
          <p:cNvSpPr>
            <a:spLocks noGrp="1"/>
          </p:cNvSpPr>
          <p:nvPr>
            <p:ph type="sldNum" sz="quarter" idx="12"/>
          </p:nvPr>
        </p:nvSpPr>
        <p:spPr/>
        <p:txBody>
          <a:bodyPr/>
          <a:lstStyle/>
          <a:p>
            <a:fld id="{65459114-390E-43A7-A842-EF5B54C5C41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9075947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2" name="Title 1"/>
          <p:cNvSpPr>
            <a:spLocks noGrp="1"/>
          </p:cNvSpPr>
          <p:nvPr>
            <p:ph type="title"/>
          </p:nvPr>
        </p:nvSpPr>
        <p:spPr>
          <a:xfrm>
            <a:off x="812800" y="274639"/>
            <a:ext cx="10566400" cy="1143000"/>
          </a:xfrm>
        </p:spPr>
        <p:txBody>
          <a:bodyPr/>
          <a:lstStyle/>
          <a:p>
            <a:r>
              <a:rPr lang="nb-NO"/>
              <a:t>Klikk for å redigere tittelstil</a:t>
            </a:r>
            <a:endParaRPr lang="en-US" dirty="0"/>
          </a:p>
        </p:txBody>
      </p:sp>
      <p:sp>
        <p:nvSpPr>
          <p:cNvPr id="5" name="Date Placeholder 4"/>
          <p:cNvSpPr>
            <a:spLocks noGrp="1"/>
          </p:cNvSpPr>
          <p:nvPr>
            <p:ph type="dt" sz="half" idx="10"/>
          </p:nvPr>
        </p:nvSpPr>
        <p:spPr/>
        <p:txBody>
          <a:bodyPr/>
          <a:lstStyle/>
          <a:p>
            <a:endParaRPr lang="nb-NO">
              <a:solidFill>
                <a:prstClr val="black"/>
              </a:solidFill>
            </a:endParaRPr>
          </a:p>
        </p:txBody>
      </p:sp>
      <p:sp>
        <p:nvSpPr>
          <p:cNvPr id="6" name="Footer Placeholder 5"/>
          <p:cNvSpPr>
            <a:spLocks noGrp="1"/>
          </p:cNvSpPr>
          <p:nvPr>
            <p:ph type="ftr" sz="quarter" idx="11"/>
          </p:nvPr>
        </p:nvSpPr>
        <p:spPr/>
        <p:txBody>
          <a:bodyPr/>
          <a:lstStyle/>
          <a:p>
            <a:r>
              <a:rPr lang="nb-NO">
                <a:solidFill>
                  <a:prstClr val="black"/>
                </a:solidFill>
              </a:rPr>
              <a:t>Ekstern brief</a:t>
            </a:r>
          </a:p>
        </p:txBody>
      </p:sp>
      <p:sp>
        <p:nvSpPr>
          <p:cNvPr id="7" name="Slide Number Placeholder 6"/>
          <p:cNvSpPr>
            <a:spLocks noGrp="1"/>
          </p:cNvSpPr>
          <p:nvPr>
            <p:ph type="sldNum" sz="quarter" idx="12"/>
          </p:nvPr>
        </p:nvSpPr>
        <p:spPr/>
        <p:txBody>
          <a:bodyPr/>
          <a:lstStyle/>
          <a:p>
            <a:fld id="{65459114-390E-43A7-A842-EF5B54C5C41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53483999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3" y="1543820"/>
            <a:ext cx="10825204" cy="469349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Title 1"/>
          <p:cNvSpPr>
            <a:spLocks noGrp="1"/>
          </p:cNvSpPr>
          <p:nvPr>
            <p:ph type="title" hasCustomPrompt="1"/>
          </p:nvPr>
        </p:nvSpPr>
        <p:spPr>
          <a:xfrm>
            <a:off x="527383" y="753647"/>
            <a:ext cx="10825204" cy="457200"/>
          </a:xfrm>
          <a:prstGeom prst="rect">
            <a:avLst/>
          </a:prstGeom>
        </p:spPr>
        <p:txBody>
          <a:bodyPr lIns="0" tIns="0" rIns="0" bIns="0"/>
          <a:lstStyle>
            <a:lvl1pPr>
              <a:defRPr sz="2800" b="0" i="0">
                <a:solidFill>
                  <a:schemeClr val="tx2"/>
                </a:solidFill>
              </a:defRPr>
            </a:lvl1pPr>
          </a:lstStyle>
          <a:p>
            <a:r>
              <a:rPr lang="en-US" noProof="0" dirty="0"/>
              <a:t>Click to edit master title style</a:t>
            </a:r>
            <a:endParaRPr lang="nb-NO" dirty="0"/>
          </a:p>
        </p:txBody>
      </p:sp>
      <p:sp>
        <p:nvSpPr>
          <p:cNvPr id="5" name="Rectangle 24"/>
          <p:cNvSpPr>
            <a:spLocks noGrp="1" noChangeArrowheads="1"/>
          </p:cNvSpPr>
          <p:nvPr>
            <p:ph type="sldNum" sz="quarter" idx="4"/>
          </p:nvPr>
        </p:nvSpPr>
        <p:spPr bwMode="auto">
          <a:xfrm>
            <a:off x="527389" y="6525345"/>
            <a:ext cx="913169" cy="13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eaLnBrk="0" fontAlgn="auto" hangingPunct="0">
              <a:spcBef>
                <a:spcPts val="0"/>
              </a:spcBef>
              <a:spcAft>
                <a:spcPts val="0"/>
              </a:spcAft>
              <a:defRPr sz="800" dirty="0" smtClean="0">
                <a:solidFill>
                  <a:schemeClr val="bg1">
                    <a:lumMod val="65000"/>
                  </a:schemeClr>
                </a:solidFill>
                <a:latin typeface="+mj-lt"/>
              </a:defRPr>
            </a:lvl1pPr>
          </a:lstStyle>
          <a:p>
            <a:fld id="{D3736646-CFBC-4667-8634-4C958D42C91A}" type="slidenum">
              <a:rPr lang="en-GB">
                <a:solidFill>
                  <a:prstClr val="white">
                    <a:lumMod val="65000"/>
                  </a:prstClr>
                </a:solidFill>
              </a:rPr>
              <a:pPr/>
              <a:t>‹#›</a:t>
            </a:fld>
            <a:endParaRPr lang="en-GB">
              <a:solidFill>
                <a:prstClr val="white">
                  <a:lumMod val="65000"/>
                </a:prstClr>
              </a:solidFill>
            </a:endParaRPr>
          </a:p>
        </p:txBody>
      </p:sp>
    </p:spTree>
    <p:extLst>
      <p:ext uri="{BB962C8B-B14F-4D97-AF65-F5344CB8AC3E}">
        <p14:creationId xmlns:p14="http://schemas.microsoft.com/office/powerpoint/2010/main" val="2427680137"/>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 bilde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62003"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FA4F82D5-9A0F-5047-B31C-CD2AA579B4AB}"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67485589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3"/>
          <p:cNvSpPr/>
          <p:nvPr/>
        </p:nvSpPr>
        <p:spPr bwMode="auto">
          <a:xfrm>
            <a:off x="239194" y="1250001"/>
            <a:ext cx="11618383" cy="5235467"/>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lIns="89986" tIns="46791" rIns="89986" bIns="46791"/>
          <a:lstStyle/>
          <a:p>
            <a:pPr algn="ctr" defTabSz="914264" eaLnBrk="0" hangingPunct="0">
              <a:defRPr/>
            </a:pPr>
            <a:endParaRPr lang="nb-NO" sz="1500">
              <a:solidFill>
                <a:srgbClr val="080808"/>
              </a:solidFill>
              <a:latin typeface="Calibri"/>
              <a:cs typeface="Arial" charset="0"/>
            </a:endParaRPr>
          </a:p>
        </p:txBody>
      </p:sp>
      <p:sp>
        <p:nvSpPr>
          <p:cNvPr id="3" name="Content Placeholder 2"/>
          <p:cNvSpPr>
            <a:spLocks noGrp="1"/>
          </p:cNvSpPr>
          <p:nvPr>
            <p:ph idx="1"/>
          </p:nvPr>
        </p:nvSpPr>
        <p:spPr>
          <a:xfrm>
            <a:off x="527381" y="1586765"/>
            <a:ext cx="10566400" cy="464396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Title 1"/>
          <p:cNvSpPr>
            <a:spLocks noGrp="1"/>
          </p:cNvSpPr>
          <p:nvPr>
            <p:ph type="title" hasCustomPrompt="1"/>
          </p:nvPr>
        </p:nvSpPr>
        <p:spPr>
          <a:xfrm>
            <a:off x="431813" y="476672"/>
            <a:ext cx="9696457" cy="457200"/>
          </a:xfrm>
          <a:prstGeom prst="rect">
            <a:avLst/>
          </a:prstGeom>
        </p:spPr>
        <p:txBody>
          <a:bodyPr lIns="121901" tIns="60950" rIns="121901" bIns="60950"/>
          <a:lstStyle>
            <a:lvl1pPr>
              <a:defRPr b="0" i="0">
                <a:solidFill>
                  <a:schemeClr val="accent3"/>
                </a:solidFill>
              </a:defRPr>
            </a:lvl1pPr>
          </a:lstStyle>
          <a:p>
            <a:r>
              <a:rPr lang="en-US" noProof="0" dirty="0"/>
              <a:t>CLICK TO EDIT MASTER TITLE STYLE</a:t>
            </a:r>
            <a:endParaRPr lang="nb-NO" dirty="0"/>
          </a:p>
        </p:txBody>
      </p:sp>
      <p:sp>
        <p:nvSpPr>
          <p:cNvPr id="7" name="Rectangle 24"/>
          <p:cNvSpPr>
            <a:spLocks noGrp="1" noChangeArrowheads="1"/>
          </p:cNvSpPr>
          <p:nvPr>
            <p:ph type="sldNum" sz="quarter" idx="4"/>
          </p:nvPr>
        </p:nvSpPr>
        <p:spPr bwMode="auto">
          <a:xfrm>
            <a:off x="5639423" y="6546853"/>
            <a:ext cx="913169" cy="13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eaLnBrk="0" fontAlgn="auto" hangingPunct="0">
              <a:spcBef>
                <a:spcPts val="0"/>
              </a:spcBef>
              <a:spcAft>
                <a:spcPts val="0"/>
              </a:spcAft>
              <a:defRPr sz="800" dirty="0" smtClean="0">
                <a:solidFill>
                  <a:schemeClr val="bg1">
                    <a:lumMod val="65000"/>
                  </a:schemeClr>
                </a:solidFill>
                <a:latin typeface="+mj-lt"/>
              </a:defRPr>
            </a:lvl1pPr>
          </a:lstStyle>
          <a:p>
            <a:fld id="{D3736646-CFBC-4667-8634-4C958D42C91A}" type="slidenum">
              <a:rPr lang="en-GB">
                <a:solidFill>
                  <a:srgbClr val="FFFFFF">
                    <a:lumMod val="65000"/>
                  </a:srgbClr>
                </a:solidFill>
              </a:rPr>
              <a:pPr/>
              <a:t>‹#›</a:t>
            </a:fld>
            <a:endParaRPr lang="en-GB">
              <a:solidFill>
                <a:srgbClr val="FFFFFF">
                  <a:lumMod val="65000"/>
                </a:srgbClr>
              </a:solidFill>
            </a:endParaRPr>
          </a:p>
        </p:txBody>
      </p:sp>
    </p:spTree>
    <p:extLst>
      <p:ext uri="{BB962C8B-B14F-4D97-AF65-F5344CB8AC3E}">
        <p14:creationId xmlns:p14="http://schemas.microsoft.com/office/powerpoint/2010/main" val="775086204"/>
      </p:ext>
    </p:extLst>
  </p:cSld>
  <p:clrMapOvr>
    <a:masterClrMapping/>
  </p:clrMapOvr>
  <p:transition spd="slow">
    <p:wip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9335"/>
            <a:ext cx="12192000" cy="5314016"/>
          </a:xfrm>
          <a:prstGeom prst="rect">
            <a:avLst/>
          </a:prstGeom>
        </p:spPr>
      </p:pic>
      <p:sp>
        <p:nvSpPr>
          <p:cNvPr id="16" name="Rektangel 15"/>
          <p:cNvSpPr/>
          <p:nvPr userDrawn="1"/>
        </p:nvSpPr>
        <p:spPr>
          <a:xfrm>
            <a:off x="1" y="2"/>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0"/>
            <a:ext cx="12192000" cy="76121"/>
          </a:xfrm>
          <a:prstGeom prst="rect">
            <a:avLst/>
          </a:prstGeom>
        </p:spPr>
      </p:pic>
      <p:sp>
        <p:nvSpPr>
          <p:cNvPr id="2" name="Tittel 1"/>
          <p:cNvSpPr>
            <a:spLocks noGrp="1"/>
          </p:cNvSpPr>
          <p:nvPr>
            <p:ph type="ctrTitle"/>
          </p:nvPr>
        </p:nvSpPr>
        <p:spPr>
          <a:xfrm>
            <a:off x="5865284" y="160884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1"/>
            <a:ext cx="5564717" cy="1655233"/>
          </a:xfrm>
        </p:spPr>
        <p:txBody>
          <a:bodyPr>
            <a:normAutofit/>
          </a:bodyPr>
          <a:lstStyle>
            <a:lvl1pPr marL="0" indent="0" algn="l">
              <a:buNone/>
              <a:defRPr sz="1900">
                <a:solidFill>
                  <a:schemeClr val="bg1"/>
                </a:solidFill>
              </a:defRPr>
            </a:lvl1pPr>
            <a:lvl2pPr marL="609570" indent="0" algn="ctr">
              <a:buNone/>
              <a:defRPr sz="2700"/>
            </a:lvl2pPr>
            <a:lvl3pPr marL="1219140" indent="0" algn="ctr">
              <a:buNone/>
              <a:defRPr sz="2400"/>
            </a:lvl3pPr>
            <a:lvl4pPr marL="1828709" indent="0" algn="ctr">
              <a:buNone/>
              <a:defRPr sz="2100"/>
            </a:lvl4pPr>
            <a:lvl5pPr marL="2438278" indent="0" algn="ctr">
              <a:buNone/>
              <a:defRPr sz="2100"/>
            </a:lvl5pPr>
            <a:lvl6pPr marL="3047848" indent="0" algn="ctr">
              <a:buNone/>
              <a:defRPr sz="2100"/>
            </a:lvl6pPr>
            <a:lvl7pPr marL="3657418" indent="0" algn="ctr">
              <a:buNone/>
              <a:defRPr sz="2100"/>
            </a:lvl7pPr>
            <a:lvl8pPr marL="4266987" indent="0" algn="ctr">
              <a:buNone/>
              <a:defRPr sz="2100"/>
            </a:lvl8pPr>
            <a:lvl9pPr marL="4876557"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797"/>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0" y="233475"/>
            <a:ext cx="1658161" cy="448093"/>
          </a:xfrm>
          <a:prstGeom prst="rect">
            <a:avLst/>
          </a:prstGeom>
        </p:spPr>
      </p:pic>
    </p:spTree>
    <p:extLst>
      <p:ext uri="{BB962C8B-B14F-4D97-AF65-F5344CB8AC3E}">
        <p14:creationId xmlns:p14="http://schemas.microsoft.com/office/powerpoint/2010/main" val="243020129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A">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2"/>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0"/>
            <a:ext cx="12192000" cy="76121"/>
          </a:xfrm>
          <a:prstGeom prst="rect">
            <a:avLst/>
          </a:prstGeom>
        </p:spPr>
      </p:pic>
      <p:sp>
        <p:nvSpPr>
          <p:cNvPr id="2" name="Tittel 1"/>
          <p:cNvSpPr>
            <a:spLocks noGrp="1"/>
          </p:cNvSpPr>
          <p:nvPr>
            <p:ph type="ctrTitle"/>
          </p:nvPr>
        </p:nvSpPr>
        <p:spPr>
          <a:xfrm>
            <a:off x="5865284" y="160884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1"/>
            <a:ext cx="5564717" cy="1655233"/>
          </a:xfrm>
        </p:spPr>
        <p:txBody>
          <a:bodyPr>
            <a:normAutofit/>
          </a:bodyPr>
          <a:lstStyle>
            <a:lvl1pPr marL="0" indent="0" algn="l">
              <a:buNone/>
              <a:defRPr sz="1900">
                <a:solidFill>
                  <a:schemeClr val="bg1"/>
                </a:solidFill>
              </a:defRPr>
            </a:lvl1pPr>
            <a:lvl2pPr marL="609570" indent="0" algn="ctr">
              <a:buNone/>
              <a:defRPr sz="2700"/>
            </a:lvl2pPr>
            <a:lvl3pPr marL="1219140" indent="0" algn="ctr">
              <a:buNone/>
              <a:defRPr sz="2400"/>
            </a:lvl3pPr>
            <a:lvl4pPr marL="1828709" indent="0" algn="ctr">
              <a:buNone/>
              <a:defRPr sz="2100"/>
            </a:lvl4pPr>
            <a:lvl5pPr marL="2438278" indent="0" algn="ctr">
              <a:buNone/>
              <a:defRPr sz="2100"/>
            </a:lvl5pPr>
            <a:lvl6pPr marL="3047848" indent="0" algn="ctr">
              <a:buNone/>
              <a:defRPr sz="2100"/>
            </a:lvl6pPr>
            <a:lvl7pPr marL="3657418" indent="0" algn="ctr">
              <a:buNone/>
              <a:defRPr sz="2100"/>
            </a:lvl7pPr>
            <a:lvl8pPr marL="4266987" indent="0" algn="ctr">
              <a:buNone/>
              <a:defRPr sz="2100"/>
            </a:lvl8pPr>
            <a:lvl9pPr marL="4876557"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797"/>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0" y="233475"/>
            <a:ext cx="1658161" cy="448093"/>
          </a:xfrm>
          <a:prstGeom prst="rect">
            <a:avLst/>
          </a:prstGeom>
        </p:spPr>
      </p:pic>
    </p:spTree>
    <p:extLst>
      <p:ext uri="{BB962C8B-B14F-4D97-AF65-F5344CB8AC3E}">
        <p14:creationId xmlns:p14="http://schemas.microsoft.com/office/powerpoint/2010/main" val="251019447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2"/>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0"/>
            <a:ext cx="12192000" cy="76121"/>
          </a:xfrm>
          <a:prstGeom prst="rect">
            <a:avLst/>
          </a:prstGeom>
        </p:spPr>
      </p:pic>
      <p:sp>
        <p:nvSpPr>
          <p:cNvPr id="2" name="Tittel 1"/>
          <p:cNvSpPr>
            <a:spLocks noGrp="1"/>
          </p:cNvSpPr>
          <p:nvPr>
            <p:ph type="ctrTitle"/>
          </p:nvPr>
        </p:nvSpPr>
        <p:spPr>
          <a:xfrm>
            <a:off x="5865284" y="160884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1"/>
            <a:ext cx="5564717" cy="1655233"/>
          </a:xfrm>
        </p:spPr>
        <p:txBody>
          <a:bodyPr>
            <a:normAutofit/>
          </a:bodyPr>
          <a:lstStyle>
            <a:lvl1pPr marL="0" indent="0" algn="l">
              <a:buNone/>
              <a:defRPr sz="1900">
                <a:solidFill>
                  <a:schemeClr val="bg1"/>
                </a:solidFill>
              </a:defRPr>
            </a:lvl1pPr>
            <a:lvl2pPr marL="609570" indent="0" algn="ctr">
              <a:buNone/>
              <a:defRPr sz="2700"/>
            </a:lvl2pPr>
            <a:lvl3pPr marL="1219140" indent="0" algn="ctr">
              <a:buNone/>
              <a:defRPr sz="2400"/>
            </a:lvl3pPr>
            <a:lvl4pPr marL="1828709" indent="0" algn="ctr">
              <a:buNone/>
              <a:defRPr sz="2100"/>
            </a:lvl4pPr>
            <a:lvl5pPr marL="2438278" indent="0" algn="ctr">
              <a:buNone/>
              <a:defRPr sz="2100"/>
            </a:lvl5pPr>
            <a:lvl6pPr marL="3047848" indent="0" algn="ctr">
              <a:buNone/>
              <a:defRPr sz="2100"/>
            </a:lvl6pPr>
            <a:lvl7pPr marL="3657418" indent="0" algn="ctr">
              <a:buNone/>
              <a:defRPr sz="2100"/>
            </a:lvl7pPr>
            <a:lvl8pPr marL="4266987" indent="0" algn="ctr">
              <a:buNone/>
              <a:defRPr sz="2100"/>
            </a:lvl8pPr>
            <a:lvl9pPr marL="4876557"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797"/>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0" y="233475"/>
            <a:ext cx="1658161" cy="448093"/>
          </a:xfrm>
          <a:prstGeom prst="rect">
            <a:avLst/>
          </a:prstGeom>
        </p:spPr>
      </p:pic>
    </p:spTree>
    <p:extLst>
      <p:ext uri="{BB962C8B-B14F-4D97-AF65-F5344CB8AC3E}">
        <p14:creationId xmlns:p14="http://schemas.microsoft.com/office/powerpoint/2010/main" val="294669240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2"/>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0"/>
            <a:ext cx="12192000" cy="76121"/>
          </a:xfrm>
          <a:prstGeom prst="rect">
            <a:avLst/>
          </a:prstGeom>
        </p:spPr>
      </p:pic>
      <p:sp>
        <p:nvSpPr>
          <p:cNvPr id="2" name="Tittel 1"/>
          <p:cNvSpPr>
            <a:spLocks noGrp="1"/>
          </p:cNvSpPr>
          <p:nvPr>
            <p:ph type="ctrTitle"/>
          </p:nvPr>
        </p:nvSpPr>
        <p:spPr>
          <a:xfrm>
            <a:off x="5865284" y="160884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1"/>
            <a:ext cx="5564717" cy="1655233"/>
          </a:xfrm>
        </p:spPr>
        <p:txBody>
          <a:bodyPr>
            <a:normAutofit/>
          </a:bodyPr>
          <a:lstStyle>
            <a:lvl1pPr marL="0" indent="0" algn="l">
              <a:buNone/>
              <a:defRPr sz="1900">
                <a:solidFill>
                  <a:schemeClr val="bg1"/>
                </a:solidFill>
              </a:defRPr>
            </a:lvl1pPr>
            <a:lvl2pPr marL="609570" indent="0" algn="ctr">
              <a:buNone/>
              <a:defRPr sz="2700"/>
            </a:lvl2pPr>
            <a:lvl3pPr marL="1219140" indent="0" algn="ctr">
              <a:buNone/>
              <a:defRPr sz="2400"/>
            </a:lvl3pPr>
            <a:lvl4pPr marL="1828709" indent="0" algn="ctr">
              <a:buNone/>
              <a:defRPr sz="2100"/>
            </a:lvl4pPr>
            <a:lvl5pPr marL="2438278" indent="0" algn="ctr">
              <a:buNone/>
              <a:defRPr sz="2100"/>
            </a:lvl5pPr>
            <a:lvl6pPr marL="3047848" indent="0" algn="ctr">
              <a:buNone/>
              <a:defRPr sz="2100"/>
            </a:lvl6pPr>
            <a:lvl7pPr marL="3657418" indent="0" algn="ctr">
              <a:buNone/>
              <a:defRPr sz="2100"/>
            </a:lvl7pPr>
            <a:lvl8pPr marL="4266987" indent="0" algn="ctr">
              <a:buNone/>
              <a:defRPr sz="2100"/>
            </a:lvl8pPr>
            <a:lvl9pPr marL="4876557"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797"/>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0" y="233475"/>
            <a:ext cx="1658161" cy="448093"/>
          </a:xfrm>
          <a:prstGeom prst="rect">
            <a:avLst/>
          </a:prstGeom>
        </p:spPr>
      </p:pic>
    </p:spTree>
    <p:extLst>
      <p:ext uri="{BB962C8B-B14F-4D97-AF65-F5344CB8AC3E}">
        <p14:creationId xmlns:p14="http://schemas.microsoft.com/office/powerpoint/2010/main" val="55606937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Forside – I forkant av kriminaliteten">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2"/>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0"/>
            <a:ext cx="12192000" cy="76121"/>
          </a:xfrm>
          <a:prstGeom prst="rect">
            <a:avLst/>
          </a:prstGeom>
        </p:spPr>
      </p:pic>
      <p:sp>
        <p:nvSpPr>
          <p:cNvPr id="2" name="Tittel 1"/>
          <p:cNvSpPr>
            <a:spLocks noGrp="1"/>
          </p:cNvSpPr>
          <p:nvPr>
            <p:ph type="ctrTitle"/>
          </p:nvPr>
        </p:nvSpPr>
        <p:spPr>
          <a:xfrm>
            <a:off x="5865284" y="160884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1"/>
            <a:ext cx="5564717" cy="1655233"/>
          </a:xfrm>
        </p:spPr>
        <p:txBody>
          <a:bodyPr>
            <a:normAutofit/>
          </a:bodyPr>
          <a:lstStyle>
            <a:lvl1pPr marL="0" indent="0" algn="l">
              <a:buNone/>
              <a:defRPr sz="1900">
                <a:solidFill>
                  <a:schemeClr val="bg1"/>
                </a:solidFill>
              </a:defRPr>
            </a:lvl1pPr>
            <a:lvl2pPr marL="609570" indent="0" algn="ctr">
              <a:buNone/>
              <a:defRPr sz="2700"/>
            </a:lvl2pPr>
            <a:lvl3pPr marL="1219140" indent="0" algn="ctr">
              <a:buNone/>
              <a:defRPr sz="2400"/>
            </a:lvl3pPr>
            <a:lvl4pPr marL="1828709" indent="0" algn="ctr">
              <a:buNone/>
              <a:defRPr sz="2100"/>
            </a:lvl4pPr>
            <a:lvl5pPr marL="2438278" indent="0" algn="ctr">
              <a:buNone/>
              <a:defRPr sz="2100"/>
            </a:lvl5pPr>
            <a:lvl6pPr marL="3047848" indent="0" algn="ctr">
              <a:buNone/>
              <a:defRPr sz="2100"/>
            </a:lvl6pPr>
            <a:lvl7pPr marL="3657418" indent="0" algn="ctr">
              <a:buNone/>
              <a:defRPr sz="2100"/>
            </a:lvl7pPr>
            <a:lvl8pPr marL="4266987" indent="0" algn="ctr">
              <a:buNone/>
              <a:defRPr sz="2100"/>
            </a:lvl8pPr>
            <a:lvl9pPr marL="4876557"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797"/>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0" y="233475"/>
            <a:ext cx="1658161" cy="448093"/>
          </a:xfrm>
          <a:prstGeom prst="rect">
            <a:avLst/>
          </a:prstGeom>
        </p:spPr>
      </p:pic>
    </p:spTree>
    <p:extLst>
      <p:ext uri="{BB962C8B-B14F-4D97-AF65-F5344CB8AC3E}">
        <p14:creationId xmlns:p14="http://schemas.microsoft.com/office/powerpoint/2010/main" val="31452841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2"/>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0"/>
            <a:ext cx="12192000" cy="76121"/>
          </a:xfrm>
          <a:prstGeom prst="rect">
            <a:avLst/>
          </a:prstGeom>
        </p:spPr>
      </p:pic>
      <p:sp>
        <p:nvSpPr>
          <p:cNvPr id="2" name="Tittel 1"/>
          <p:cNvSpPr>
            <a:spLocks noGrp="1"/>
          </p:cNvSpPr>
          <p:nvPr>
            <p:ph type="ctrTitle"/>
          </p:nvPr>
        </p:nvSpPr>
        <p:spPr>
          <a:xfrm>
            <a:off x="5865284" y="160884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1"/>
            <a:ext cx="5564717" cy="1655233"/>
          </a:xfrm>
        </p:spPr>
        <p:txBody>
          <a:bodyPr>
            <a:normAutofit/>
          </a:bodyPr>
          <a:lstStyle>
            <a:lvl1pPr marL="0" indent="0" algn="l">
              <a:buNone/>
              <a:defRPr sz="1900">
                <a:solidFill>
                  <a:schemeClr val="bg1"/>
                </a:solidFill>
              </a:defRPr>
            </a:lvl1pPr>
            <a:lvl2pPr marL="609570" indent="0" algn="ctr">
              <a:buNone/>
              <a:defRPr sz="2700"/>
            </a:lvl2pPr>
            <a:lvl3pPr marL="1219140" indent="0" algn="ctr">
              <a:buNone/>
              <a:defRPr sz="2400"/>
            </a:lvl3pPr>
            <a:lvl4pPr marL="1828709" indent="0" algn="ctr">
              <a:buNone/>
              <a:defRPr sz="2100"/>
            </a:lvl4pPr>
            <a:lvl5pPr marL="2438278" indent="0" algn="ctr">
              <a:buNone/>
              <a:defRPr sz="2100"/>
            </a:lvl5pPr>
            <a:lvl6pPr marL="3047848" indent="0" algn="ctr">
              <a:buNone/>
              <a:defRPr sz="2100"/>
            </a:lvl6pPr>
            <a:lvl7pPr marL="3657418" indent="0" algn="ctr">
              <a:buNone/>
              <a:defRPr sz="2100"/>
            </a:lvl7pPr>
            <a:lvl8pPr marL="4266987" indent="0" algn="ctr">
              <a:buNone/>
              <a:defRPr sz="2100"/>
            </a:lvl8pPr>
            <a:lvl9pPr marL="4876557"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797"/>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0" y="233475"/>
            <a:ext cx="1658161" cy="448093"/>
          </a:xfrm>
          <a:prstGeom prst="rect">
            <a:avLst/>
          </a:prstGeom>
        </p:spPr>
      </p:pic>
    </p:spTree>
    <p:extLst>
      <p:ext uri="{BB962C8B-B14F-4D97-AF65-F5344CB8AC3E}">
        <p14:creationId xmlns:p14="http://schemas.microsoft.com/office/powerpoint/2010/main" val="16475951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2"/>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0"/>
            <a:ext cx="12192000" cy="76121"/>
          </a:xfrm>
          <a:prstGeom prst="rect">
            <a:avLst/>
          </a:prstGeom>
        </p:spPr>
      </p:pic>
      <p:sp>
        <p:nvSpPr>
          <p:cNvPr id="2" name="Tittel 1"/>
          <p:cNvSpPr>
            <a:spLocks noGrp="1"/>
          </p:cNvSpPr>
          <p:nvPr>
            <p:ph type="ctrTitle"/>
          </p:nvPr>
        </p:nvSpPr>
        <p:spPr>
          <a:xfrm>
            <a:off x="5865284" y="160884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1"/>
            <a:ext cx="5564717" cy="1655233"/>
          </a:xfrm>
        </p:spPr>
        <p:txBody>
          <a:bodyPr>
            <a:normAutofit/>
          </a:bodyPr>
          <a:lstStyle>
            <a:lvl1pPr marL="0" indent="0" algn="l">
              <a:buNone/>
              <a:defRPr sz="1900">
                <a:solidFill>
                  <a:schemeClr val="bg1"/>
                </a:solidFill>
              </a:defRPr>
            </a:lvl1pPr>
            <a:lvl2pPr marL="609570" indent="0" algn="ctr">
              <a:buNone/>
              <a:defRPr sz="2700"/>
            </a:lvl2pPr>
            <a:lvl3pPr marL="1219140" indent="0" algn="ctr">
              <a:buNone/>
              <a:defRPr sz="2400"/>
            </a:lvl3pPr>
            <a:lvl4pPr marL="1828709" indent="0" algn="ctr">
              <a:buNone/>
              <a:defRPr sz="2100"/>
            </a:lvl4pPr>
            <a:lvl5pPr marL="2438278" indent="0" algn="ctr">
              <a:buNone/>
              <a:defRPr sz="2100"/>
            </a:lvl5pPr>
            <a:lvl6pPr marL="3047848" indent="0" algn="ctr">
              <a:buNone/>
              <a:defRPr sz="2100"/>
            </a:lvl6pPr>
            <a:lvl7pPr marL="3657418" indent="0" algn="ctr">
              <a:buNone/>
              <a:defRPr sz="2100"/>
            </a:lvl7pPr>
            <a:lvl8pPr marL="4266987" indent="0" algn="ctr">
              <a:buNone/>
              <a:defRPr sz="2100"/>
            </a:lvl8pPr>
            <a:lvl9pPr marL="4876557"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797"/>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0" y="233475"/>
            <a:ext cx="1658161" cy="448093"/>
          </a:xfrm>
          <a:prstGeom prst="rect">
            <a:avLst/>
          </a:prstGeom>
        </p:spPr>
      </p:pic>
    </p:spTree>
    <p:extLst>
      <p:ext uri="{BB962C8B-B14F-4D97-AF65-F5344CB8AC3E}">
        <p14:creationId xmlns:p14="http://schemas.microsoft.com/office/powerpoint/2010/main" val="61293268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2"/>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0"/>
            <a:ext cx="12192000" cy="76121"/>
          </a:xfrm>
          <a:prstGeom prst="rect">
            <a:avLst/>
          </a:prstGeom>
        </p:spPr>
      </p:pic>
      <p:sp>
        <p:nvSpPr>
          <p:cNvPr id="2" name="Tittel 1"/>
          <p:cNvSpPr>
            <a:spLocks noGrp="1"/>
          </p:cNvSpPr>
          <p:nvPr>
            <p:ph type="ctrTitle"/>
          </p:nvPr>
        </p:nvSpPr>
        <p:spPr>
          <a:xfrm>
            <a:off x="5865284" y="1608842"/>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11"/>
            <a:ext cx="5564717" cy="1655233"/>
          </a:xfrm>
        </p:spPr>
        <p:txBody>
          <a:bodyPr>
            <a:normAutofit/>
          </a:bodyPr>
          <a:lstStyle>
            <a:lvl1pPr marL="0" indent="0" algn="l">
              <a:buNone/>
              <a:defRPr sz="1900">
                <a:solidFill>
                  <a:schemeClr val="bg1"/>
                </a:solidFill>
              </a:defRPr>
            </a:lvl1pPr>
            <a:lvl2pPr marL="609570" indent="0" algn="ctr">
              <a:buNone/>
              <a:defRPr sz="2700"/>
            </a:lvl2pPr>
            <a:lvl3pPr marL="1219140" indent="0" algn="ctr">
              <a:buNone/>
              <a:defRPr sz="2400"/>
            </a:lvl3pPr>
            <a:lvl4pPr marL="1828709" indent="0" algn="ctr">
              <a:buNone/>
              <a:defRPr sz="2100"/>
            </a:lvl4pPr>
            <a:lvl5pPr marL="2438278" indent="0" algn="ctr">
              <a:buNone/>
              <a:defRPr sz="2100"/>
            </a:lvl5pPr>
            <a:lvl6pPr marL="3047848" indent="0" algn="ctr">
              <a:buNone/>
              <a:defRPr sz="2100"/>
            </a:lvl6pPr>
            <a:lvl7pPr marL="3657418" indent="0" algn="ctr">
              <a:buNone/>
              <a:defRPr sz="2100"/>
            </a:lvl7pPr>
            <a:lvl8pPr marL="4266987" indent="0" algn="ctr">
              <a:buNone/>
              <a:defRPr sz="2100"/>
            </a:lvl8pPr>
            <a:lvl9pPr marL="4876557"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797"/>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30" y="233475"/>
            <a:ext cx="1658161" cy="448093"/>
          </a:xfrm>
          <a:prstGeom prst="rect">
            <a:avLst/>
          </a:prstGeom>
        </p:spPr>
      </p:pic>
    </p:spTree>
    <p:extLst>
      <p:ext uri="{BB962C8B-B14F-4D97-AF65-F5344CB8AC3E}">
        <p14:creationId xmlns:p14="http://schemas.microsoft.com/office/powerpoint/2010/main" val="52458610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464277" y="6325893"/>
            <a:ext cx="1528560" cy="178291"/>
          </a:xfrm>
          <a:prstGeom prst="rect">
            <a:avLst/>
          </a:prstGeom>
        </p:spPr>
        <p:txBody>
          <a:bodyPr/>
          <a:lstStyle/>
          <a:p>
            <a:fld id="{786DDFF6-D0C0-5342-9C07-E1B8A38084A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92837" y="6325893"/>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6" name="Plassholder for tekst 2"/>
          <p:cNvSpPr>
            <a:spLocks noGrp="1"/>
          </p:cNvSpPr>
          <p:nvPr>
            <p:ph type="body" sz="quarter" idx="13" hasCustomPrompt="1"/>
          </p:nvPr>
        </p:nvSpPr>
        <p:spPr>
          <a:xfrm>
            <a:off x="3631421" y="238584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7" name="Plassholder for tekst 11"/>
          <p:cNvSpPr>
            <a:spLocks noGrp="1"/>
          </p:cNvSpPr>
          <p:nvPr>
            <p:ph type="body" sz="quarter" idx="14" hasCustomPrompt="1"/>
          </p:nvPr>
        </p:nvSpPr>
        <p:spPr>
          <a:xfrm>
            <a:off x="4725551" y="2385845"/>
            <a:ext cx="6788944" cy="564504"/>
          </a:xfrm>
        </p:spPr>
        <p:txBody>
          <a:bodyPr>
            <a:normAutofit/>
          </a:bodyPr>
          <a:lstStyle>
            <a:lvl1pPr marL="0" indent="0">
              <a:buFont typeface="Arial" charset="0"/>
              <a:buNone/>
              <a:defRPr sz="2700" b="0">
                <a:solidFill>
                  <a:schemeClr val="bg1"/>
                </a:solidFill>
              </a:defRPr>
            </a:lvl1pPr>
            <a:lvl2pPr marL="191990" indent="0">
              <a:buNone/>
              <a:defRPr>
                <a:solidFill>
                  <a:schemeClr val="bg1"/>
                </a:solidFill>
              </a:defRPr>
            </a:lvl2pPr>
            <a:lvl3pPr marL="383981" indent="0">
              <a:buNone/>
              <a:defRPr>
                <a:solidFill>
                  <a:schemeClr val="bg1"/>
                </a:solidFill>
              </a:defRPr>
            </a:lvl3pPr>
            <a:lvl4pPr marL="575972" indent="0">
              <a:buNone/>
              <a:defRPr>
                <a:solidFill>
                  <a:schemeClr val="bg1"/>
                </a:solidFill>
              </a:defRPr>
            </a:lvl4pPr>
            <a:lvl5pPr marL="671966" indent="0">
              <a:buNone/>
              <a:defRPr>
                <a:solidFill>
                  <a:schemeClr val="bg1"/>
                </a:solidFill>
              </a:defRPr>
            </a:lvl5pPr>
          </a:lstStyle>
          <a:p>
            <a:pPr lvl="0"/>
            <a:r>
              <a:rPr lang="nb-NO" noProof="0" dirty="0"/>
              <a:t>Agendapunkt</a:t>
            </a:r>
            <a:endParaRPr lang="en-GB" dirty="0"/>
          </a:p>
        </p:txBody>
      </p:sp>
      <p:sp>
        <p:nvSpPr>
          <p:cNvPr id="28" name="Plassholder for tekst 2"/>
          <p:cNvSpPr>
            <a:spLocks noGrp="1"/>
          </p:cNvSpPr>
          <p:nvPr>
            <p:ph type="body" sz="quarter" idx="15" hasCustomPrompt="1"/>
          </p:nvPr>
        </p:nvSpPr>
        <p:spPr>
          <a:xfrm>
            <a:off x="3631421" y="172878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4725551" y="1728787"/>
            <a:ext cx="6788944" cy="564504"/>
          </a:xfrm>
        </p:spPr>
        <p:txBody>
          <a:bodyPr>
            <a:normAutofit/>
          </a:bodyPr>
          <a:lstStyle>
            <a:lvl1pPr marL="0" indent="0">
              <a:buFont typeface="Arial" charset="0"/>
              <a:buNone/>
              <a:defRPr sz="2700" b="0">
                <a:solidFill>
                  <a:schemeClr val="bg1"/>
                </a:solidFill>
              </a:defRPr>
            </a:lvl1pPr>
            <a:lvl2pPr marL="191990" indent="0">
              <a:buNone/>
              <a:defRPr>
                <a:solidFill>
                  <a:schemeClr val="bg1"/>
                </a:solidFill>
              </a:defRPr>
            </a:lvl2pPr>
            <a:lvl3pPr marL="383981" indent="0">
              <a:buNone/>
              <a:defRPr>
                <a:solidFill>
                  <a:schemeClr val="bg1"/>
                </a:solidFill>
              </a:defRPr>
            </a:lvl3pPr>
            <a:lvl4pPr marL="575972" indent="0">
              <a:buNone/>
              <a:defRPr>
                <a:solidFill>
                  <a:schemeClr val="bg1"/>
                </a:solidFill>
              </a:defRPr>
            </a:lvl4pPr>
            <a:lvl5pPr marL="671966" indent="0">
              <a:buNone/>
              <a:defRPr>
                <a:solidFill>
                  <a:schemeClr val="bg1"/>
                </a:solidFill>
              </a:defRPr>
            </a:lvl5pPr>
          </a:lstStyle>
          <a:p>
            <a:pPr lvl="0"/>
            <a:r>
              <a:rPr lang="nb-NO" noProof="0" dirty="0"/>
              <a:t>Agendapunkt</a:t>
            </a:r>
            <a:endParaRPr lang="en-GB" dirty="0"/>
          </a:p>
        </p:txBody>
      </p:sp>
      <p:sp>
        <p:nvSpPr>
          <p:cNvPr id="30" name="Plassholder for tekst 2"/>
          <p:cNvSpPr>
            <a:spLocks noGrp="1"/>
          </p:cNvSpPr>
          <p:nvPr>
            <p:ph type="body" sz="quarter" idx="17" hasCustomPrompt="1"/>
          </p:nvPr>
        </p:nvSpPr>
        <p:spPr>
          <a:xfrm>
            <a:off x="3631421" y="3699960"/>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1" name="Plassholder for tekst 11"/>
          <p:cNvSpPr>
            <a:spLocks noGrp="1"/>
          </p:cNvSpPr>
          <p:nvPr>
            <p:ph type="body" sz="quarter" idx="18" hasCustomPrompt="1"/>
          </p:nvPr>
        </p:nvSpPr>
        <p:spPr>
          <a:xfrm>
            <a:off x="4725551" y="3699960"/>
            <a:ext cx="6788944" cy="564504"/>
          </a:xfrm>
        </p:spPr>
        <p:txBody>
          <a:bodyPr>
            <a:normAutofit/>
          </a:bodyPr>
          <a:lstStyle>
            <a:lvl1pPr marL="0" indent="0">
              <a:buFont typeface="Arial" charset="0"/>
              <a:buNone/>
              <a:defRPr sz="2700" b="0">
                <a:solidFill>
                  <a:schemeClr val="bg1"/>
                </a:solidFill>
              </a:defRPr>
            </a:lvl1pPr>
            <a:lvl2pPr marL="191990" indent="0">
              <a:buNone/>
              <a:defRPr>
                <a:solidFill>
                  <a:schemeClr val="bg1"/>
                </a:solidFill>
              </a:defRPr>
            </a:lvl2pPr>
            <a:lvl3pPr marL="383981" indent="0">
              <a:buNone/>
              <a:defRPr>
                <a:solidFill>
                  <a:schemeClr val="bg1"/>
                </a:solidFill>
              </a:defRPr>
            </a:lvl3pPr>
            <a:lvl4pPr marL="575972" indent="0">
              <a:buNone/>
              <a:defRPr>
                <a:solidFill>
                  <a:schemeClr val="bg1"/>
                </a:solidFill>
              </a:defRPr>
            </a:lvl4pPr>
            <a:lvl5pPr marL="671966" indent="0">
              <a:buNone/>
              <a:defRPr>
                <a:solidFill>
                  <a:schemeClr val="bg1"/>
                </a:solidFill>
              </a:defRPr>
            </a:lvl5pPr>
          </a:lstStyle>
          <a:p>
            <a:pPr lvl="0"/>
            <a:r>
              <a:rPr lang="nb-NO" noProof="0" dirty="0"/>
              <a:t>Agendapunkt</a:t>
            </a:r>
            <a:endParaRPr lang="en-GB" dirty="0"/>
          </a:p>
        </p:txBody>
      </p:sp>
      <p:sp>
        <p:nvSpPr>
          <p:cNvPr id="32" name="Plassholder for tekst 2"/>
          <p:cNvSpPr>
            <a:spLocks noGrp="1"/>
          </p:cNvSpPr>
          <p:nvPr>
            <p:ph type="body" sz="quarter" idx="19" hasCustomPrompt="1"/>
          </p:nvPr>
        </p:nvSpPr>
        <p:spPr>
          <a:xfrm>
            <a:off x="3631421" y="3042903"/>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3" name="Plassholder for tekst 11"/>
          <p:cNvSpPr>
            <a:spLocks noGrp="1"/>
          </p:cNvSpPr>
          <p:nvPr>
            <p:ph type="body" sz="quarter" idx="20" hasCustomPrompt="1"/>
          </p:nvPr>
        </p:nvSpPr>
        <p:spPr>
          <a:xfrm>
            <a:off x="4725551" y="3042903"/>
            <a:ext cx="6788944" cy="564504"/>
          </a:xfrm>
        </p:spPr>
        <p:txBody>
          <a:bodyPr>
            <a:normAutofit/>
          </a:bodyPr>
          <a:lstStyle>
            <a:lvl1pPr marL="0" indent="0">
              <a:buFont typeface="Arial" charset="0"/>
              <a:buNone/>
              <a:defRPr sz="2700" b="0">
                <a:solidFill>
                  <a:schemeClr val="bg1"/>
                </a:solidFill>
              </a:defRPr>
            </a:lvl1pPr>
            <a:lvl2pPr marL="191990" indent="0">
              <a:buNone/>
              <a:defRPr>
                <a:solidFill>
                  <a:schemeClr val="bg1"/>
                </a:solidFill>
              </a:defRPr>
            </a:lvl2pPr>
            <a:lvl3pPr marL="383981" indent="0">
              <a:buNone/>
              <a:defRPr>
                <a:solidFill>
                  <a:schemeClr val="bg1"/>
                </a:solidFill>
              </a:defRPr>
            </a:lvl3pPr>
            <a:lvl4pPr marL="575972" indent="0">
              <a:buNone/>
              <a:defRPr>
                <a:solidFill>
                  <a:schemeClr val="bg1"/>
                </a:solidFill>
              </a:defRPr>
            </a:lvl4pPr>
            <a:lvl5pPr marL="671966" indent="0">
              <a:buNone/>
              <a:defRPr>
                <a:solidFill>
                  <a:schemeClr val="bg1"/>
                </a:solidFill>
              </a:defRPr>
            </a:lvl5pPr>
          </a:lstStyle>
          <a:p>
            <a:pPr lvl="0"/>
            <a:r>
              <a:rPr lang="nb-NO" noProof="0" dirty="0"/>
              <a:t>Agendapunkt</a:t>
            </a:r>
            <a:endParaRPr lang="en-GB" dirty="0"/>
          </a:p>
        </p:txBody>
      </p:sp>
      <p:sp>
        <p:nvSpPr>
          <p:cNvPr id="34" name="Plassholder for tekst 2"/>
          <p:cNvSpPr>
            <a:spLocks noGrp="1"/>
          </p:cNvSpPr>
          <p:nvPr>
            <p:ph type="body" sz="quarter" idx="21" hasCustomPrompt="1"/>
          </p:nvPr>
        </p:nvSpPr>
        <p:spPr>
          <a:xfrm>
            <a:off x="3631421" y="5014076"/>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5" name="Plassholder for tekst 11"/>
          <p:cNvSpPr>
            <a:spLocks noGrp="1"/>
          </p:cNvSpPr>
          <p:nvPr>
            <p:ph type="body" sz="quarter" idx="22" hasCustomPrompt="1"/>
          </p:nvPr>
        </p:nvSpPr>
        <p:spPr>
          <a:xfrm>
            <a:off x="4725551" y="5014076"/>
            <a:ext cx="6788944" cy="564504"/>
          </a:xfrm>
        </p:spPr>
        <p:txBody>
          <a:bodyPr>
            <a:normAutofit/>
          </a:bodyPr>
          <a:lstStyle>
            <a:lvl1pPr marL="0" indent="0">
              <a:buFont typeface="Arial" charset="0"/>
              <a:buNone/>
              <a:defRPr sz="2700" b="0">
                <a:solidFill>
                  <a:schemeClr val="bg1"/>
                </a:solidFill>
              </a:defRPr>
            </a:lvl1pPr>
            <a:lvl2pPr marL="191990" indent="0">
              <a:buNone/>
              <a:defRPr>
                <a:solidFill>
                  <a:schemeClr val="bg1"/>
                </a:solidFill>
              </a:defRPr>
            </a:lvl2pPr>
            <a:lvl3pPr marL="383981" indent="0">
              <a:buNone/>
              <a:defRPr>
                <a:solidFill>
                  <a:schemeClr val="bg1"/>
                </a:solidFill>
              </a:defRPr>
            </a:lvl3pPr>
            <a:lvl4pPr marL="575972" indent="0">
              <a:buNone/>
              <a:defRPr>
                <a:solidFill>
                  <a:schemeClr val="bg1"/>
                </a:solidFill>
              </a:defRPr>
            </a:lvl4pPr>
            <a:lvl5pPr marL="671966" indent="0">
              <a:buNone/>
              <a:defRPr>
                <a:solidFill>
                  <a:schemeClr val="bg1"/>
                </a:solidFill>
              </a:defRPr>
            </a:lvl5pPr>
          </a:lstStyle>
          <a:p>
            <a:pPr lvl="0"/>
            <a:r>
              <a:rPr lang="nb-NO" noProof="0" dirty="0"/>
              <a:t>Agendapunkt</a:t>
            </a:r>
            <a:endParaRPr lang="en-GB" dirty="0"/>
          </a:p>
        </p:txBody>
      </p:sp>
      <p:sp>
        <p:nvSpPr>
          <p:cNvPr id="36" name="Plassholder for tekst 2"/>
          <p:cNvSpPr>
            <a:spLocks noGrp="1"/>
          </p:cNvSpPr>
          <p:nvPr>
            <p:ph type="body" sz="quarter" idx="23" hasCustomPrompt="1"/>
          </p:nvPr>
        </p:nvSpPr>
        <p:spPr>
          <a:xfrm>
            <a:off x="3631421" y="435701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7" name="Plassholder for tekst 11"/>
          <p:cNvSpPr>
            <a:spLocks noGrp="1"/>
          </p:cNvSpPr>
          <p:nvPr>
            <p:ph type="body" sz="quarter" idx="24" hasCustomPrompt="1"/>
          </p:nvPr>
        </p:nvSpPr>
        <p:spPr>
          <a:xfrm>
            <a:off x="4725551" y="4357017"/>
            <a:ext cx="6788944" cy="564504"/>
          </a:xfrm>
        </p:spPr>
        <p:txBody>
          <a:bodyPr>
            <a:normAutofit/>
          </a:bodyPr>
          <a:lstStyle>
            <a:lvl1pPr marL="0" indent="0">
              <a:buFont typeface="Arial" charset="0"/>
              <a:buNone/>
              <a:defRPr sz="2700" b="0">
                <a:solidFill>
                  <a:schemeClr val="bg1"/>
                </a:solidFill>
              </a:defRPr>
            </a:lvl1pPr>
            <a:lvl2pPr marL="191990" indent="0">
              <a:buNone/>
              <a:defRPr>
                <a:solidFill>
                  <a:schemeClr val="bg1"/>
                </a:solidFill>
              </a:defRPr>
            </a:lvl2pPr>
            <a:lvl3pPr marL="383981" indent="0">
              <a:buNone/>
              <a:defRPr>
                <a:solidFill>
                  <a:schemeClr val="bg1"/>
                </a:solidFill>
              </a:defRPr>
            </a:lvl3pPr>
            <a:lvl4pPr marL="575972" indent="0">
              <a:buNone/>
              <a:defRPr>
                <a:solidFill>
                  <a:schemeClr val="bg1"/>
                </a:solidFill>
              </a:defRPr>
            </a:lvl4pPr>
            <a:lvl5pPr marL="671966" indent="0">
              <a:buNone/>
              <a:defRPr>
                <a:solidFill>
                  <a:schemeClr val="bg1"/>
                </a:solidFill>
              </a:defRPr>
            </a:lvl5pPr>
          </a:lstStyle>
          <a:p>
            <a:pPr lvl="0"/>
            <a:r>
              <a:rPr lang="nb-NO" noProof="0" dirty="0"/>
              <a:t>Agendapunkt</a:t>
            </a:r>
            <a:endParaRPr lang="en-GB" dirty="0"/>
          </a:p>
        </p:txBody>
      </p:sp>
      <p:sp>
        <p:nvSpPr>
          <p:cNvPr id="18" name="Plassholder for tekst 2"/>
          <p:cNvSpPr>
            <a:spLocks noGrp="1"/>
          </p:cNvSpPr>
          <p:nvPr>
            <p:ph type="body" sz="quarter" idx="25" hasCustomPrompt="1"/>
          </p:nvPr>
        </p:nvSpPr>
        <p:spPr>
          <a:xfrm>
            <a:off x="3631421" y="567113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19" name="Plassholder for tekst 11"/>
          <p:cNvSpPr>
            <a:spLocks noGrp="1"/>
          </p:cNvSpPr>
          <p:nvPr>
            <p:ph type="body" sz="quarter" idx="26" hasCustomPrompt="1"/>
          </p:nvPr>
        </p:nvSpPr>
        <p:spPr>
          <a:xfrm>
            <a:off x="4725551" y="5671135"/>
            <a:ext cx="6788944" cy="564504"/>
          </a:xfrm>
        </p:spPr>
        <p:txBody>
          <a:bodyPr>
            <a:normAutofit/>
          </a:bodyPr>
          <a:lstStyle>
            <a:lvl1pPr marL="0" indent="0">
              <a:buFont typeface="Arial" charset="0"/>
              <a:buNone/>
              <a:defRPr sz="2700" b="0">
                <a:solidFill>
                  <a:schemeClr val="bg1"/>
                </a:solidFill>
              </a:defRPr>
            </a:lvl1pPr>
            <a:lvl2pPr marL="191990" indent="0">
              <a:buNone/>
              <a:defRPr>
                <a:solidFill>
                  <a:schemeClr val="bg1"/>
                </a:solidFill>
              </a:defRPr>
            </a:lvl2pPr>
            <a:lvl3pPr marL="383981" indent="0">
              <a:buNone/>
              <a:defRPr>
                <a:solidFill>
                  <a:schemeClr val="bg1"/>
                </a:solidFill>
              </a:defRPr>
            </a:lvl3pPr>
            <a:lvl4pPr marL="575972" indent="0">
              <a:buNone/>
              <a:defRPr>
                <a:solidFill>
                  <a:schemeClr val="bg1"/>
                </a:solidFill>
              </a:defRPr>
            </a:lvl4pPr>
            <a:lvl5pPr marL="671966" indent="0">
              <a:buNone/>
              <a:defRPr>
                <a:solidFill>
                  <a:schemeClr val="bg1"/>
                </a:solidFill>
              </a:defRPr>
            </a:lvl5pPr>
          </a:lstStyle>
          <a:p>
            <a:pPr lvl="0"/>
            <a:r>
              <a:rPr lang="nb-NO" noProof="0" dirty="0"/>
              <a:t>Agendapunkt</a:t>
            </a:r>
            <a:endParaRPr lang="en-GB" dirty="0"/>
          </a:p>
        </p:txBody>
      </p:sp>
    </p:spTree>
    <p:extLst>
      <p:ext uri="{BB962C8B-B14F-4D97-AF65-F5344CB8AC3E}">
        <p14:creationId xmlns:p14="http://schemas.microsoft.com/office/powerpoint/2010/main" val="193867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3A7E606D-E32B-F145-86D7-1AE5C0E63B4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153043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379784" y="6518796"/>
            <a:ext cx="1528560" cy="178291"/>
          </a:xfrm>
          <a:prstGeom prst="rect">
            <a:avLst/>
          </a:prstGeom>
        </p:spPr>
        <p:txBody>
          <a:bodyPr/>
          <a:lstStyle/>
          <a:p>
            <a:fld id="{786DDFF6-D0C0-5342-9C07-E1B8A38084A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8" name="Plassholder for tekst 2"/>
          <p:cNvSpPr>
            <a:spLocks noGrp="1"/>
          </p:cNvSpPr>
          <p:nvPr>
            <p:ph type="body" sz="quarter" idx="13" hasCustomPrompt="1"/>
          </p:nvPr>
        </p:nvSpPr>
        <p:spPr>
          <a:xfrm>
            <a:off x="679272" y="1970098"/>
            <a:ext cx="1723563" cy="1437004"/>
          </a:xfrm>
        </p:spPr>
        <p:txBody>
          <a:bodyPr>
            <a:noAutofit/>
          </a:bodyPr>
          <a:lstStyle>
            <a:lvl1pPr marL="0" indent="0" algn="r">
              <a:buNone/>
              <a:defRPr sz="61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3478601" y="2385609"/>
            <a:ext cx="7951400" cy="3040175"/>
          </a:xfrm>
        </p:spPr>
        <p:txBody>
          <a:bodyPr>
            <a:normAutofit/>
          </a:bodyPr>
          <a:lstStyle>
            <a:lvl1pPr marL="0" indent="0">
              <a:buFont typeface="Arial" charset="0"/>
              <a:buNone/>
              <a:defRPr sz="2700" b="0">
                <a:solidFill>
                  <a:schemeClr val="bg1"/>
                </a:solidFill>
              </a:defRPr>
            </a:lvl1pPr>
            <a:lvl2pPr marL="191990" indent="0">
              <a:buNone/>
              <a:defRPr>
                <a:solidFill>
                  <a:schemeClr val="bg1"/>
                </a:solidFill>
              </a:defRPr>
            </a:lvl2pPr>
            <a:lvl3pPr marL="383981" indent="0">
              <a:buNone/>
              <a:defRPr>
                <a:solidFill>
                  <a:schemeClr val="bg1"/>
                </a:solidFill>
              </a:defRPr>
            </a:lvl3pPr>
            <a:lvl4pPr marL="575972" indent="0">
              <a:buNone/>
              <a:defRPr>
                <a:solidFill>
                  <a:schemeClr val="bg1"/>
                </a:solidFill>
              </a:defRPr>
            </a:lvl4pPr>
            <a:lvl5pPr marL="671966" indent="0">
              <a:buNone/>
              <a:defRPr>
                <a:solidFill>
                  <a:schemeClr val="bg1"/>
                </a:solidFill>
              </a:defRPr>
            </a:lvl5pPr>
          </a:lstStyle>
          <a:p>
            <a:pPr lvl="0"/>
            <a:r>
              <a:rPr lang="nb-NO" noProof="0" dirty="0"/>
              <a:t>Skilleark – rediger for å legge til tekst</a:t>
            </a:r>
            <a:endParaRPr lang="en-GB" dirty="0"/>
          </a:p>
        </p:txBody>
      </p:sp>
    </p:spTree>
    <p:extLst>
      <p:ext uri="{BB962C8B-B14F-4D97-AF65-F5344CB8AC3E}">
        <p14:creationId xmlns:p14="http://schemas.microsoft.com/office/powerpoint/2010/main" val="9997730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F6489F4D-3122-CE43-9074-E640CA6A049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1684482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Standard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31DB581B-7A89-224E-B5BF-B407BE4E97B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169286068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a:xfrm>
            <a:off x="762002"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8F6A21A9-45B4-9D45-A92E-FBC832185E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innhold 7"/>
          <p:cNvSpPr>
            <a:spLocks noGrp="1"/>
          </p:cNvSpPr>
          <p:nvPr>
            <p:ph sz="quarter" idx="13"/>
          </p:nvPr>
        </p:nvSpPr>
        <p:spPr>
          <a:xfrm>
            <a:off x="6326717" y="2042835"/>
            <a:ext cx="5103283"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25999143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tandard to-spalt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2"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63C93D5B-0C42-EE4C-9A9C-B6F0F19EE7B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innhold 7"/>
          <p:cNvSpPr>
            <a:spLocks noGrp="1"/>
          </p:cNvSpPr>
          <p:nvPr>
            <p:ph sz="quarter" idx="13"/>
          </p:nvPr>
        </p:nvSpPr>
        <p:spPr>
          <a:xfrm>
            <a:off x="6326717" y="2042835"/>
            <a:ext cx="5103283"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107595072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44EF6512-87DF-D54A-9352-2A01257172D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912868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tel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A7980E2B-656F-3F41-94C7-433D7EBCD1D4}"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38166009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971E0CC2-EBE0-7844-AB9B-F3F568C46B5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5365221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om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5F6A14D7-2E9C-D941-BAC6-AB3537903D0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Bild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396258822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3" y="1263651"/>
            <a:ext cx="12191999" cy="5092700"/>
          </a:xfrm>
          <a:prstGeom prst="rect">
            <a:avLst/>
          </a:prstGeom>
          <a:solidFill>
            <a:schemeClr val="bg2"/>
          </a:solidFill>
        </p:spPr>
        <p:txBody>
          <a:bodyPr/>
          <a:lstStyle>
            <a:lvl1pPr>
              <a:defRPr>
                <a:solidFill>
                  <a:schemeClr val="tx1"/>
                </a:solidFill>
              </a:defRPr>
            </a:lvl1pPr>
          </a:lstStyle>
          <a:p>
            <a:r>
              <a:rPr lang="nb-NO" noProof="0"/>
              <a:t>Klikk ikonet for å legge til et bilde</a:t>
            </a:r>
            <a:endParaRPr lang="nb-NO" noProof="0" dirty="0"/>
          </a:p>
        </p:txBody>
      </p:sp>
      <p:sp>
        <p:nvSpPr>
          <p:cNvPr id="8" name="Title 1"/>
          <p:cNvSpPr>
            <a:spLocks noGrp="1"/>
          </p:cNvSpPr>
          <p:nvPr>
            <p:ph type="title" hasCustomPrompt="1"/>
          </p:nvPr>
        </p:nvSpPr>
        <p:spPr>
          <a:xfrm>
            <a:off x="-1" y="1263651"/>
            <a:ext cx="12192001" cy="5092700"/>
          </a:xfrm>
          <a:prstGeom prst="rect">
            <a:avLst/>
          </a:prstGeom>
          <a:solidFill>
            <a:srgbClr val="001935">
              <a:alpha val="71000"/>
            </a:srgbClr>
          </a:solidFill>
        </p:spPr>
        <p:txBody>
          <a:bodyPr wrap="square" tIns="479976" bIns="479976" anchor="ctr">
            <a:noAutofit/>
          </a:bodyPr>
          <a:lstStyle>
            <a:lvl1pPr algn="ctr">
              <a:defRPr sz="2700" b="0" baseline="0">
                <a:solidFill>
                  <a:schemeClr val="bg1"/>
                </a:solidFill>
              </a:defRPr>
            </a:lvl1pPr>
          </a:lstStyle>
          <a:p>
            <a:r>
              <a:rPr lang="nb-NO" noProof="0" dirty="0"/>
              <a:t>Rediger for å legge til tekst</a:t>
            </a:r>
          </a:p>
        </p:txBody>
      </p:sp>
      <p:sp>
        <p:nvSpPr>
          <p:cNvPr id="9" name="Plassholder for dato 3"/>
          <p:cNvSpPr>
            <a:spLocks noGrp="1"/>
          </p:cNvSpPr>
          <p:nvPr>
            <p:ph type="dt" sz="half" idx="10"/>
          </p:nvPr>
        </p:nvSpPr>
        <p:spPr>
          <a:xfrm>
            <a:off x="9379784" y="6518796"/>
            <a:ext cx="1528560" cy="178291"/>
          </a:xfrm>
          <a:prstGeom prst="rect">
            <a:avLst/>
          </a:prstGeom>
        </p:spPr>
        <p:txBody>
          <a:bodyPr/>
          <a:lstStyle/>
          <a:p>
            <a:fld id="{E3ABFE5D-9726-B949-A15B-D5908829121C}"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797"/>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67438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bilde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0462BE5C-1C62-6F4D-8C83-619046898B8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92598809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6"/>
            <a:ext cx="1528560" cy="178291"/>
          </a:xfrm>
          <a:prstGeom prst="rect">
            <a:avLst/>
          </a:prstGeom>
        </p:spPr>
        <p:txBody>
          <a:bodyPr/>
          <a:lstStyle/>
          <a:p>
            <a:fld id="{E3ABFE5D-9726-B949-A15B-D5908829121C}"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797"/>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4" name="Plassholder for innhold 3"/>
          <p:cNvSpPr>
            <a:spLocks noGrp="1"/>
          </p:cNvSpPr>
          <p:nvPr>
            <p:ph sz="quarter" idx="13" hasCustomPrompt="1"/>
          </p:nvPr>
        </p:nvSpPr>
        <p:spPr>
          <a:xfrm>
            <a:off x="1896535" y="1265769"/>
            <a:ext cx="8398933" cy="2961217"/>
          </a:xfrm>
        </p:spPr>
        <p:txBody>
          <a:bodyPr anchor="b" anchorCtr="0">
            <a:normAutofit/>
          </a:bodyPr>
          <a:lstStyle>
            <a:lvl1pPr marL="0" indent="0" algn="ctr">
              <a:lnSpc>
                <a:spcPct val="100000"/>
              </a:lnSpc>
              <a:buNone/>
              <a:defRPr sz="2700"/>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71"/>
            <a:ext cx="8533747" cy="1383999"/>
          </a:xfrm>
        </p:spPr>
        <p:txBody>
          <a:bodyPr>
            <a:normAutofit/>
          </a:bodyPr>
          <a:lstStyle>
            <a:lvl1pPr marL="0" indent="0" algn="ctr">
              <a:buNone/>
              <a:defRPr sz="1500"/>
            </a:lvl1pPr>
          </a:lstStyle>
          <a:p>
            <a:pPr lvl="0"/>
            <a:r>
              <a:rPr lang="nb-NO" dirty="0"/>
              <a:t>Rediger for å legge kilde</a:t>
            </a:r>
            <a:endParaRPr lang="en-GB" dirty="0"/>
          </a:p>
        </p:txBody>
      </p:sp>
    </p:spTree>
    <p:extLst>
      <p:ext uri="{BB962C8B-B14F-4D97-AF65-F5344CB8AC3E}">
        <p14:creationId xmlns:p14="http://schemas.microsoft.com/office/powerpoint/2010/main" val="393085509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itat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E3ABFE5D-9726-B949-A15B-D5908829121C}" type="datetime1">
              <a:rPr lang="nb-NO" smtClean="0">
                <a:solidFill>
                  <a:prstClr val="white"/>
                </a:solidFill>
              </a:rPr>
              <a:pPr/>
              <a:t>27.06.2022</a:t>
            </a:fld>
            <a:endParaRPr lang="en-GB" dirty="0">
              <a:solidFill>
                <a:prstClr val="white"/>
              </a:solidFill>
            </a:endParaRPr>
          </a:p>
        </p:txBody>
      </p:sp>
      <p:sp>
        <p:nvSpPr>
          <p:cNvPr id="10" name="Plassholder for bunntekst 4"/>
          <p:cNvSpPr>
            <a:spLocks noGrp="1"/>
          </p:cNvSpPr>
          <p:nvPr>
            <p:ph type="ftr" sz="quarter" idx="11"/>
          </p:nvPr>
        </p:nvSpPr>
        <p:spPr>
          <a:xfrm>
            <a:off x="762000" y="6518797"/>
            <a:ext cx="8617784" cy="178289"/>
          </a:xfrm>
        </p:spPr>
        <p:txBody>
          <a:bodyPr/>
          <a:lstStyle>
            <a:lvl1pPr>
              <a:defRPr>
                <a:solidFill>
                  <a:schemeClr val="bg1"/>
                </a:solidFill>
              </a:defRPr>
            </a:lvl1pPr>
          </a:lstStyle>
          <a:p>
            <a:endParaRPr lang="en-GB" dirty="0">
              <a:solidFill>
                <a:prstClr val="white"/>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4" name="Plassholder for innhold 3"/>
          <p:cNvSpPr>
            <a:spLocks noGrp="1"/>
          </p:cNvSpPr>
          <p:nvPr>
            <p:ph sz="quarter" idx="13" hasCustomPrompt="1"/>
          </p:nvPr>
        </p:nvSpPr>
        <p:spPr>
          <a:xfrm>
            <a:off x="1896535" y="1265769"/>
            <a:ext cx="8398933" cy="2961217"/>
          </a:xfrm>
        </p:spPr>
        <p:txBody>
          <a:bodyPr anchor="b" anchorCtr="0">
            <a:normAutofit/>
          </a:bodyPr>
          <a:lstStyle>
            <a:lvl1pPr marL="0" indent="0" algn="ctr">
              <a:lnSpc>
                <a:spcPct val="100000"/>
              </a:lnSpc>
              <a:buNone/>
              <a:defRPr sz="2700">
                <a:solidFill>
                  <a:schemeClr val="bg1"/>
                </a:solidFill>
              </a:defRPr>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71"/>
            <a:ext cx="8533747" cy="1383999"/>
          </a:xfrm>
        </p:spPr>
        <p:txBody>
          <a:bodyPr>
            <a:normAutofit/>
          </a:bodyPr>
          <a:lstStyle>
            <a:lvl1pPr marL="0" indent="0" algn="ctr">
              <a:buNone/>
              <a:defRPr sz="1500">
                <a:solidFill>
                  <a:schemeClr val="bg1"/>
                </a:solidFill>
              </a:defRPr>
            </a:lvl1pPr>
          </a:lstStyle>
          <a:p>
            <a:pPr lvl="0"/>
            <a:r>
              <a:rPr lang="nb-NO" dirty="0"/>
              <a:t>Rediger for å legge kilde</a:t>
            </a:r>
            <a:endParaRPr lang="en-GB" dirty="0"/>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21977472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762002"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762002"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310EC576-3E39-8A4C-994F-BF0EF7DD49A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spTree>
    <p:extLst>
      <p:ext uri="{BB962C8B-B14F-4D97-AF65-F5344CB8AC3E}">
        <p14:creationId xmlns:p14="http://schemas.microsoft.com/office/powerpoint/2010/main" val="350774818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kst + bilde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62002"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2"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FA4F82D5-9A0F-5047-B31C-CD2AA579B4AB}"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318563930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3A7E606D-E32B-F145-86D7-1AE5C0E63B4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12682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kst + bilde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0462BE5C-1C62-6F4D-8C83-619046898B8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150383089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ilde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70"/>
            <a:ext cx="5865283" cy="4583305"/>
          </a:xfrm>
          <a:solidFill>
            <a:schemeClr val="accent5"/>
          </a:solidFill>
        </p:spPr>
        <p:txBody>
          <a:bodyPr lIns="287986" tIns="239989" rIns="767962" bIns="19199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86E7B20C-738A-784E-A572-7F6DA14412A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5"/>
            <a:ext cx="5865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396338067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ilde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70"/>
            <a:ext cx="5865283" cy="4583305"/>
          </a:xfrm>
          <a:gradFill>
            <a:gsLst>
              <a:gs pos="0">
                <a:schemeClr val="tx1"/>
              </a:gs>
              <a:gs pos="100000">
                <a:srgbClr val="0D2D4C"/>
              </a:gs>
            </a:gsLst>
            <a:lin ang="0" scaled="0"/>
          </a:gradFill>
        </p:spPr>
        <p:txBody>
          <a:bodyPr lIns="287986" tIns="239989" rIns="767962"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99EA3636-1008-FF44-833F-31CABEE7BA3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5"/>
            <a:ext cx="5865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41662776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Bilde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70"/>
            <a:ext cx="5865283" cy="4583305"/>
          </a:xfrm>
          <a:solidFill>
            <a:schemeClr val="tx1"/>
          </a:solidFill>
        </p:spPr>
        <p:txBody>
          <a:bodyPr lIns="287986" tIns="239989" rIns="767962"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99EA3636-1008-FF44-833F-31CABEE7BA3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5"/>
            <a:ext cx="5865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140777013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70"/>
            <a:ext cx="5103284" cy="4583305"/>
          </a:xfrm>
          <a:solidFill>
            <a:schemeClr val="accent5"/>
          </a:solidFill>
        </p:spPr>
        <p:txBody>
          <a:bodyPr lIns="287986" tIns="239989" rIns="287986" bIns="19199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0F98600A-01A2-FB40-B4D7-F0E43BFF07A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5"/>
            <a:ext cx="5103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2" y="1265767"/>
            <a:ext cx="5103284" cy="5090584"/>
          </a:xfrm>
        </p:spPr>
        <p:txBody>
          <a:bodyPr/>
          <a:lstStyle/>
          <a:p>
            <a:r>
              <a:rPr lang="nb-NO"/>
              <a:t>Klikk ikonet for å legge til et diagram</a:t>
            </a:r>
            <a:endParaRPr lang="en-GB"/>
          </a:p>
        </p:txBody>
      </p:sp>
      <p:pic>
        <p:nvPicPr>
          <p:cNvPr id="12" name="Bilde 11"/>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8" y="5993268"/>
            <a:ext cx="5108924" cy="161419"/>
          </a:xfrm>
          <a:prstGeom prst="rect">
            <a:avLst/>
          </a:prstGeom>
        </p:spPr>
      </p:pic>
    </p:spTree>
    <p:extLst>
      <p:ext uri="{BB962C8B-B14F-4D97-AF65-F5344CB8AC3E}">
        <p14:creationId xmlns:p14="http://schemas.microsoft.com/office/powerpoint/2010/main" val="3735020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2"/>
            <a:ext cx="5865283" cy="4583305"/>
          </a:xfrm>
          <a:solidFill>
            <a:schemeClr val="accent5"/>
          </a:solidFill>
        </p:spPr>
        <p:txBody>
          <a:bodyPr lIns="287915" tIns="239935" rIns="767783"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86E7B20C-738A-784E-A572-7F6DA14412A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143829129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Diagram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70"/>
            <a:ext cx="5103284" cy="4583305"/>
          </a:xfrm>
          <a:gradFill>
            <a:gsLst>
              <a:gs pos="0">
                <a:schemeClr val="tx1"/>
              </a:gs>
              <a:gs pos="100000">
                <a:srgbClr val="0D2D4C"/>
              </a:gs>
            </a:gsLst>
            <a:lin ang="0" scaled="0"/>
          </a:gradFill>
        </p:spPr>
        <p:txBody>
          <a:bodyPr lIns="287986" tIns="239989" rIns="287986"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B5CE47AA-9222-8B41-B1D2-4A116B5AC9B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5"/>
            <a:ext cx="5103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2"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8" y="5993268"/>
            <a:ext cx="5108924" cy="161419"/>
          </a:xfrm>
          <a:prstGeom prst="rect">
            <a:avLst/>
          </a:prstGeom>
        </p:spPr>
      </p:pic>
    </p:spTree>
    <p:extLst>
      <p:ext uri="{BB962C8B-B14F-4D97-AF65-F5344CB8AC3E}">
        <p14:creationId xmlns:p14="http://schemas.microsoft.com/office/powerpoint/2010/main" val="23618567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Diagram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70"/>
            <a:ext cx="5103284" cy="4583305"/>
          </a:xfrm>
          <a:solidFill>
            <a:schemeClr val="tx1"/>
          </a:solidFill>
        </p:spPr>
        <p:txBody>
          <a:bodyPr lIns="287986" tIns="239989" rIns="287986"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B5CE47AA-9222-8B41-B1D2-4A116B5AC9B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5"/>
            <a:ext cx="5103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2"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8" y="5993268"/>
            <a:ext cx="5108924" cy="161419"/>
          </a:xfrm>
          <a:prstGeom prst="rect">
            <a:avLst/>
          </a:prstGeom>
        </p:spPr>
      </p:pic>
    </p:spTree>
    <p:extLst>
      <p:ext uri="{BB962C8B-B14F-4D97-AF65-F5344CB8AC3E}">
        <p14:creationId xmlns:p14="http://schemas.microsoft.com/office/powerpoint/2010/main" val="100128889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 tekstboks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3D9FAB23-1BAD-ED40-A895-C2258D99DFB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796"/>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70"/>
            <a:ext cx="3412068" cy="4583305"/>
          </a:xfrm>
          <a:solidFill>
            <a:schemeClr val="accent5"/>
          </a:solidFill>
        </p:spPr>
        <p:txBody>
          <a:bodyPr lIns="287986" tIns="239989" rIns="287986" bIns="19199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5"/>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70"/>
            <a:ext cx="3412068" cy="4583305"/>
          </a:xfrm>
          <a:solidFill>
            <a:schemeClr val="accent5"/>
          </a:solidFill>
        </p:spPr>
        <p:txBody>
          <a:bodyPr lIns="287986" tIns="239989" rIns="287986" bIns="19199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5"/>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70"/>
            <a:ext cx="3412068" cy="4583305"/>
          </a:xfrm>
          <a:solidFill>
            <a:schemeClr val="accent5"/>
          </a:solidFill>
        </p:spPr>
        <p:txBody>
          <a:bodyPr lIns="287986" tIns="239989" rIns="287986" bIns="19199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8" y="5849075"/>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7"/>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7"/>
            <a:ext cx="3417712" cy="174141"/>
          </a:xfrm>
          <a:prstGeom prst="rect">
            <a:avLst/>
          </a:prstGeom>
        </p:spPr>
      </p:pic>
      <p:pic>
        <p:nvPicPr>
          <p:cNvPr id="20" name="Bilde 19"/>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7"/>
            <a:ext cx="3417712" cy="174141"/>
          </a:xfrm>
          <a:prstGeom prst="rect">
            <a:avLst/>
          </a:prstGeom>
        </p:spPr>
      </p:pic>
    </p:spTree>
    <p:extLst>
      <p:ext uri="{BB962C8B-B14F-4D97-AF65-F5344CB8AC3E}">
        <p14:creationId xmlns:p14="http://schemas.microsoft.com/office/powerpoint/2010/main" val="10755609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 tekstboks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CF4AAED3-0CE2-B747-9027-661D1B4B07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796"/>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70"/>
            <a:ext cx="3412068" cy="4583305"/>
          </a:xfrm>
          <a:gradFill>
            <a:gsLst>
              <a:gs pos="0">
                <a:schemeClr val="tx1"/>
              </a:gs>
              <a:gs pos="100000">
                <a:srgbClr val="0D2D4C"/>
              </a:gs>
            </a:gsLst>
            <a:lin ang="0" scaled="0"/>
          </a:gradFill>
        </p:spPr>
        <p:txBody>
          <a:bodyPr lIns="287986" tIns="239989" rIns="287986"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5"/>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70"/>
            <a:ext cx="3412068" cy="4583305"/>
          </a:xfrm>
          <a:gradFill>
            <a:gsLst>
              <a:gs pos="0">
                <a:schemeClr val="tx1"/>
              </a:gs>
              <a:gs pos="100000">
                <a:srgbClr val="0D2D4C"/>
              </a:gs>
            </a:gsLst>
            <a:lin ang="0" scaled="0"/>
          </a:gradFill>
        </p:spPr>
        <p:txBody>
          <a:bodyPr lIns="287986" tIns="239989" rIns="287986"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5"/>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70"/>
            <a:ext cx="3412068" cy="4583305"/>
          </a:xfrm>
          <a:gradFill>
            <a:gsLst>
              <a:gs pos="0">
                <a:schemeClr val="tx1"/>
              </a:gs>
              <a:gs pos="100000">
                <a:srgbClr val="0D2D4C"/>
              </a:gs>
            </a:gsLst>
            <a:lin ang="0" scaled="0"/>
          </a:gradFill>
        </p:spPr>
        <p:txBody>
          <a:bodyPr lIns="287986" tIns="239989" rIns="287986"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8" y="5849075"/>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7"/>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7"/>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7"/>
            <a:ext cx="3417712" cy="174141"/>
          </a:xfrm>
          <a:prstGeom prst="rect">
            <a:avLst/>
          </a:prstGeom>
        </p:spPr>
      </p:pic>
    </p:spTree>
    <p:extLst>
      <p:ext uri="{BB962C8B-B14F-4D97-AF65-F5344CB8AC3E}">
        <p14:creationId xmlns:p14="http://schemas.microsoft.com/office/powerpoint/2010/main" val="207171009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3 tekstboks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CF4AAED3-0CE2-B747-9027-661D1B4B07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796"/>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70"/>
            <a:ext cx="3412068" cy="4583305"/>
          </a:xfrm>
          <a:solidFill>
            <a:schemeClr val="tx1"/>
          </a:solidFill>
        </p:spPr>
        <p:txBody>
          <a:bodyPr lIns="287986" tIns="239989" rIns="287986"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5"/>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70"/>
            <a:ext cx="3412068" cy="4583305"/>
          </a:xfrm>
          <a:solidFill>
            <a:schemeClr val="tx1"/>
          </a:solidFill>
        </p:spPr>
        <p:txBody>
          <a:bodyPr lIns="287986" tIns="239989" rIns="287986"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5"/>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70"/>
            <a:ext cx="3412068" cy="4583305"/>
          </a:xfrm>
          <a:solidFill>
            <a:schemeClr val="tx1"/>
          </a:solidFill>
        </p:spPr>
        <p:txBody>
          <a:bodyPr lIns="287986" tIns="239989" rIns="287986" bIns="19199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8" y="5849075"/>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7"/>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7"/>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7"/>
            <a:ext cx="3417712" cy="174141"/>
          </a:xfrm>
          <a:prstGeom prst="rect">
            <a:avLst/>
          </a:prstGeom>
        </p:spPr>
      </p:pic>
    </p:spTree>
    <p:extLst>
      <p:ext uri="{BB962C8B-B14F-4D97-AF65-F5344CB8AC3E}">
        <p14:creationId xmlns:p14="http://schemas.microsoft.com/office/powerpoint/2010/main" val="40645319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B2FB3106-0A82-6349-A1E5-90BF4625359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796"/>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02" y="1734381"/>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0" name="Ellipse 29"/>
          <p:cNvSpPr/>
          <p:nvPr userDrawn="1"/>
        </p:nvSpPr>
        <p:spPr>
          <a:xfrm>
            <a:off x="4389970" y="1734381"/>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4" name="Ellipse 33"/>
          <p:cNvSpPr/>
          <p:nvPr userDrawn="1"/>
        </p:nvSpPr>
        <p:spPr>
          <a:xfrm>
            <a:off x="8017930" y="1734381"/>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84"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44"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16" y="2205567"/>
            <a:ext cx="2569633" cy="2423584"/>
          </a:xfrm>
        </p:spPr>
        <p:txBody>
          <a:bodyPr anchor="ctr"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22790015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244301B4-FEF1-624B-97E3-DA1B58A3BAA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797"/>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02" y="1734381"/>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0" name="Ellipse 29"/>
          <p:cNvSpPr/>
          <p:nvPr userDrawn="1"/>
        </p:nvSpPr>
        <p:spPr>
          <a:xfrm>
            <a:off x="4389970" y="1734381"/>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4" name="Ellipse 33"/>
          <p:cNvSpPr/>
          <p:nvPr userDrawn="1"/>
        </p:nvSpPr>
        <p:spPr>
          <a:xfrm>
            <a:off x="8017930" y="1734381"/>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84"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44"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1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224833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244301B4-FEF1-624B-97E3-DA1B58A3BAA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797"/>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02" y="1734381"/>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0" name="Ellipse 29"/>
          <p:cNvSpPr/>
          <p:nvPr userDrawn="1"/>
        </p:nvSpPr>
        <p:spPr>
          <a:xfrm>
            <a:off x="4389970" y="1734381"/>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4" name="Ellipse 33"/>
          <p:cNvSpPr/>
          <p:nvPr userDrawn="1"/>
        </p:nvSpPr>
        <p:spPr>
          <a:xfrm>
            <a:off x="8017930" y="1734381"/>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84"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44"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1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23054495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96C4033A-A1AA-694C-8CE1-4D17903AAF3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a:xfrm>
            <a:off x="762000" y="6518797"/>
            <a:ext cx="8617784" cy="178289"/>
          </a:xfrm>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5" name="Plassholder for dato 3"/>
          <p:cNvSpPr txBox="1">
            <a:spLocks/>
          </p:cNvSpPr>
          <p:nvPr userDrawn="1"/>
        </p:nvSpPr>
        <p:spPr>
          <a:xfrm>
            <a:off x="2123849" y="6518796"/>
            <a:ext cx="1528560" cy="178291"/>
          </a:xfrm>
          <a:prstGeom prst="rect">
            <a:avLst/>
          </a:prstGeom>
        </p:spPr>
        <p:txBody>
          <a:bodyPr lIns="0" tIns="0" rIns="0" bIns="0" anchor="ctr" anchorCtr="0"/>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pPr defTabSz="914377"/>
            <a:fld id="{94338959-DAC3-6347-B210-C1A530E88A04}" type="datetime1">
              <a:rPr lang="nb-NO" smtClean="0">
                <a:solidFill>
                  <a:prstClr val="black"/>
                </a:solidFill>
              </a:rPr>
              <a:pPr defTabSz="914377"/>
              <a:t>27.06.2022</a:t>
            </a:fld>
            <a:endParaRPr lang="en-GB">
              <a:solidFill>
                <a:prstClr val="black"/>
              </a:solidFill>
            </a:endParaRPr>
          </a:p>
        </p:txBody>
      </p:sp>
      <p:sp>
        <p:nvSpPr>
          <p:cNvPr id="26" name="Plassholder for lysbildenummer 5"/>
          <p:cNvSpPr txBox="1">
            <a:spLocks/>
          </p:cNvSpPr>
          <p:nvPr userDrawn="1"/>
        </p:nvSpPr>
        <p:spPr>
          <a:xfrm>
            <a:off x="3652409" y="6518796"/>
            <a:ext cx="521656" cy="178288"/>
          </a:xfrm>
          <a:prstGeom prst="rect">
            <a:avLst/>
          </a:prstGeom>
        </p:spPr>
        <p:txBody>
          <a:bodyPr vert="horz" lIns="0" tIns="0" rIns="0" bIns="0" rtlCol="0" anchor="ctr"/>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pPr defTabSz="914377"/>
            <a:r>
              <a:rPr lang="nb-NO" altLang="nb-NO">
                <a:solidFill>
                  <a:prstClr val="black"/>
                </a:solidFill>
              </a:rPr>
              <a:t>Side </a:t>
            </a:r>
            <a:fld id="{F57D2C7E-FF28-3646-BDC8-24A1FA3E5E8D}" type="slidenum">
              <a:rPr lang="en-GB" smtClean="0">
                <a:solidFill>
                  <a:prstClr val="black"/>
                </a:solidFill>
              </a:rPr>
              <a:pPr defTabSz="914377"/>
              <a:t>‹#›</a:t>
            </a:fld>
            <a:endParaRPr lang="en-GB" dirty="0">
              <a:solidFill>
                <a:prstClr val="black"/>
              </a:solidFill>
            </a:endParaRPr>
          </a:p>
        </p:txBody>
      </p:sp>
      <p:sp>
        <p:nvSpPr>
          <p:cNvPr id="9" name="Ellipse 8"/>
          <p:cNvSpPr/>
          <p:nvPr userDrawn="1"/>
        </p:nvSpPr>
        <p:spPr>
          <a:xfrm>
            <a:off x="762002" y="1734381"/>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0" name="Ellipse 29"/>
          <p:cNvSpPr/>
          <p:nvPr userDrawn="1"/>
        </p:nvSpPr>
        <p:spPr>
          <a:xfrm>
            <a:off x="4389970" y="1734381"/>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4" name="Ellipse 33"/>
          <p:cNvSpPr/>
          <p:nvPr userDrawn="1"/>
        </p:nvSpPr>
        <p:spPr>
          <a:xfrm>
            <a:off x="8017930" y="1734381"/>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84"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44"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16" y="2205567"/>
            <a:ext cx="2569633" cy="2423584"/>
          </a:xfrm>
        </p:spPr>
        <p:txBody>
          <a:bodyPr anchor="ctr" anchorCtr="0"/>
          <a:lstStyle>
            <a:lvl1pPr marL="0" indent="0" algn="ctr">
              <a:buNone/>
              <a:defRPr/>
            </a:lvl1pPr>
          </a:lstStyle>
          <a:p>
            <a:pPr lvl="0"/>
            <a:r>
              <a:rPr lang="nb-NO"/>
              <a:t>Klikk for å redigere tekststiler i malen</a:t>
            </a:r>
          </a:p>
        </p:txBody>
      </p:sp>
      <p:pic>
        <p:nvPicPr>
          <p:cNvPr id="16" name="Bilde 1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311676308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56DE0370-9C88-AE47-B2F6-3D0B998183C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03783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2"/>
            <a:ext cx="5865283" cy="4583305"/>
          </a:xfrm>
          <a:gradFill>
            <a:gsLst>
              <a:gs pos="0">
                <a:schemeClr val="tx1"/>
              </a:gs>
              <a:gs pos="100000">
                <a:srgbClr val="0D2D4C"/>
              </a:gs>
            </a:gsLst>
            <a:lin ang="0" scaled="0"/>
          </a:gradFill>
        </p:spPr>
        <p:txBody>
          <a:bodyPr lIns="287915" tIns="239935" rIns="767783"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9EA3636-1008-FF44-833F-31CABEE7BA3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390107036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73F50B70-6058-3D4E-A247-1D136C29177E}"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261138676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F3B8A0B5-A593-964E-86FB-879FC81794B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4856407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7F904710-8FE0-5C42-B30C-68509FA2ABC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70123850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69"/>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53"/>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967A2D3A-0A02-884A-AC73-4852A120D25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964163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69"/>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53"/>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8F0120A4-61FB-BF4C-87F0-F226CE47B461}"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10673217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69"/>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53"/>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DD8E30F1-2BBE-114F-B9A2-CB0F96E1D0D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936383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69"/>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53"/>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1E88BA2E-2DBE-B744-A24C-AC4D1A60ED4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206246353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8"/>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69"/>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53"/>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53"/>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8" y="3965953"/>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0884E792-41CA-FD4A-866C-85021233BD2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5909644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8"/>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69"/>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53"/>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53"/>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8" y="3965953"/>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6BE262B3-F810-F047-BF9C-A83B5C6C6239}"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3" name="Bild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112196754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3 presseklipp (hvit)">
    <p:spTree>
      <p:nvGrpSpPr>
        <p:cNvPr id="1" name=""/>
        <p:cNvGrpSpPr/>
        <p:nvPr/>
      </p:nvGrpSpPr>
      <p:grpSpPr>
        <a:xfrm>
          <a:off x="0" y="0"/>
          <a:ext cx="0" cy="0"/>
          <a:chOff x="0" y="0"/>
          <a:chExt cx="0" cy="0"/>
        </a:xfrm>
      </p:grpSpPr>
      <p:sp>
        <p:nvSpPr>
          <p:cNvPr id="15" name="Rektangel 14"/>
          <p:cNvSpPr/>
          <p:nvPr userDrawn="1"/>
        </p:nvSpPr>
        <p:spPr>
          <a:xfrm>
            <a:off x="4384433" y="1265768"/>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16" name="Rektangel 15"/>
          <p:cNvSpPr/>
          <p:nvPr userDrawn="1"/>
        </p:nvSpPr>
        <p:spPr>
          <a:xfrm>
            <a:off x="8006865" y="1265768"/>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 name="Rektangel 1"/>
          <p:cNvSpPr/>
          <p:nvPr userDrawn="1"/>
        </p:nvSpPr>
        <p:spPr>
          <a:xfrm>
            <a:off x="762002" y="1265768"/>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619C3AA9-6F54-7E4D-8E78-28E7FC38E78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2" y="5139456"/>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80698" y="5139456"/>
            <a:ext cx="3329836" cy="218017"/>
          </a:xfrm>
        </p:spPr>
        <p:txBody>
          <a:bodyPr anchor="t" anchorCtr="0">
            <a:normAutofit/>
          </a:bodyPr>
          <a:lstStyle>
            <a:lvl1pPr marL="0" indent="0">
              <a:buNone/>
              <a:defRPr sz="11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02243" y="5139456"/>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Tree>
    <p:extLst>
      <p:ext uri="{BB962C8B-B14F-4D97-AF65-F5344CB8AC3E}">
        <p14:creationId xmlns:p14="http://schemas.microsoft.com/office/powerpoint/2010/main" val="2240330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2"/>
            <a:ext cx="5865283" cy="4583305"/>
          </a:xfrm>
          <a:solidFill>
            <a:schemeClr val="tx1"/>
          </a:solidFill>
        </p:spPr>
        <p:txBody>
          <a:bodyPr lIns="287915" tIns="239935" rIns="767783"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9EA3636-1008-FF44-833F-31CABEE7BA3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239617168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4384433" y="1265768"/>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16" name="Rektangel 15"/>
          <p:cNvSpPr/>
          <p:nvPr userDrawn="1"/>
        </p:nvSpPr>
        <p:spPr>
          <a:xfrm>
            <a:off x="8006865" y="1265768"/>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 name="Rektangel 1"/>
          <p:cNvSpPr/>
          <p:nvPr userDrawn="1"/>
        </p:nvSpPr>
        <p:spPr>
          <a:xfrm>
            <a:off x="762002" y="1265768"/>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619C3AA9-6F54-7E4D-8E78-28E7FC38E784}"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2" y="5139456"/>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90374" y="5139456"/>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31271" y="5139456"/>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pic>
        <p:nvPicPr>
          <p:cNvPr id="14" name="Bild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40703390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0 presseklipp (hvit)">
    <p:spTree>
      <p:nvGrpSpPr>
        <p:cNvPr id="1" name=""/>
        <p:cNvGrpSpPr/>
        <p:nvPr/>
      </p:nvGrpSpPr>
      <p:grpSpPr>
        <a:xfrm>
          <a:off x="0" y="0"/>
          <a:ext cx="0" cy="0"/>
          <a:chOff x="0" y="0"/>
          <a:chExt cx="0" cy="0"/>
        </a:xfrm>
      </p:grpSpPr>
      <p:sp>
        <p:nvSpPr>
          <p:cNvPr id="25" name="Rektangel 24"/>
          <p:cNvSpPr/>
          <p:nvPr userDrawn="1"/>
        </p:nvSpPr>
        <p:spPr>
          <a:xfrm>
            <a:off x="762002"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6" name="Rektangel 25"/>
          <p:cNvSpPr/>
          <p:nvPr userDrawn="1"/>
        </p:nvSpPr>
        <p:spPr>
          <a:xfrm>
            <a:off x="2928546"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7" name="Rektangel 26"/>
          <p:cNvSpPr/>
          <p:nvPr userDrawn="1"/>
        </p:nvSpPr>
        <p:spPr>
          <a:xfrm>
            <a:off x="5095090"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8" name="Rektangel 27"/>
          <p:cNvSpPr/>
          <p:nvPr userDrawn="1"/>
        </p:nvSpPr>
        <p:spPr>
          <a:xfrm>
            <a:off x="7261634"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9" name="Rektangel 28"/>
          <p:cNvSpPr/>
          <p:nvPr userDrawn="1"/>
        </p:nvSpPr>
        <p:spPr>
          <a:xfrm>
            <a:off x="9428177"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6"/>
            <a:ext cx="1528560" cy="178291"/>
          </a:xfrm>
          <a:prstGeom prst="rect">
            <a:avLst/>
          </a:prstGeom>
        </p:spPr>
        <p:txBody>
          <a:bodyPr/>
          <a:lstStyle/>
          <a:p>
            <a:fld id="{2880179D-ED92-684E-B424-49F973AC1C5E}"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8"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4"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0"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13"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75"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78"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61"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58"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13"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75"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78"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61"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58"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0" name="Rektangel 29"/>
          <p:cNvSpPr/>
          <p:nvPr userDrawn="1"/>
        </p:nvSpPr>
        <p:spPr>
          <a:xfrm>
            <a:off x="762002"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1" name="Rektangel 30"/>
          <p:cNvSpPr/>
          <p:nvPr userDrawn="1"/>
        </p:nvSpPr>
        <p:spPr>
          <a:xfrm>
            <a:off x="2928546"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2" name="Rektangel 31"/>
          <p:cNvSpPr/>
          <p:nvPr userDrawn="1"/>
        </p:nvSpPr>
        <p:spPr>
          <a:xfrm>
            <a:off x="5095090"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7" name="Rektangel 46"/>
          <p:cNvSpPr/>
          <p:nvPr userDrawn="1"/>
        </p:nvSpPr>
        <p:spPr>
          <a:xfrm>
            <a:off x="7261634"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8" name="Rektangel 47"/>
          <p:cNvSpPr/>
          <p:nvPr userDrawn="1"/>
        </p:nvSpPr>
        <p:spPr>
          <a:xfrm>
            <a:off x="9428177"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8" y="39673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4" y="39673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0" y="39673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Tree>
    <p:extLst>
      <p:ext uri="{BB962C8B-B14F-4D97-AF65-F5344CB8AC3E}">
        <p14:creationId xmlns:p14="http://schemas.microsoft.com/office/powerpoint/2010/main" val="37696388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0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5" name="Rektangel 24"/>
          <p:cNvSpPr/>
          <p:nvPr userDrawn="1"/>
        </p:nvSpPr>
        <p:spPr>
          <a:xfrm>
            <a:off x="762002"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6" name="Rektangel 25"/>
          <p:cNvSpPr/>
          <p:nvPr userDrawn="1"/>
        </p:nvSpPr>
        <p:spPr>
          <a:xfrm>
            <a:off x="2928546"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7" name="Rektangel 26"/>
          <p:cNvSpPr/>
          <p:nvPr userDrawn="1"/>
        </p:nvSpPr>
        <p:spPr>
          <a:xfrm>
            <a:off x="5095090"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8" name="Rektangel 27"/>
          <p:cNvSpPr/>
          <p:nvPr userDrawn="1"/>
        </p:nvSpPr>
        <p:spPr>
          <a:xfrm>
            <a:off x="7261634"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29" name="Rektangel 28"/>
          <p:cNvSpPr/>
          <p:nvPr userDrawn="1"/>
        </p:nvSpPr>
        <p:spPr>
          <a:xfrm>
            <a:off x="9428177" y="126576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6"/>
            <a:ext cx="1528560" cy="178291"/>
          </a:xfrm>
          <a:prstGeom prst="rect">
            <a:avLst/>
          </a:prstGeom>
        </p:spPr>
        <p:txBody>
          <a:bodyPr/>
          <a:lstStyle>
            <a:lvl1pPr>
              <a:defRPr>
                <a:solidFill>
                  <a:schemeClr val="bg1"/>
                </a:solidFill>
              </a:defRPr>
            </a:lvl1pPr>
          </a:lstStyle>
          <a:p>
            <a:fld id="{2880179D-ED92-684E-B424-49F973AC1C5E}"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8"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4"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0"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13"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75"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78"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61"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58"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13"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75"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78"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61"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58"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0" name="Rektangel 29"/>
          <p:cNvSpPr/>
          <p:nvPr userDrawn="1"/>
        </p:nvSpPr>
        <p:spPr>
          <a:xfrm>
            <a:off x="762002"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1" name="Rektangel 30"/>
          <p:cNvSpPr/>
          <p:nvPr userDrawn="1"/>
        </p:nvSpPr>
        <p:spPr>
          <a:xfrm>
            <a:off x="2928546"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32" name="Rektangel 31"/>
          <p:cNvSpPr/>
          <p:nvPr userDrawn="1"/>
        </p:nvSpPr>
        <p:spPr>
          <a:xfrm>
            <a:off x="5095090"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7" name="Rektangel 46"/>
          <p:cNvSpPr/>
          <p:nvPr userDrawn="1"/>
        </p:nvSpPr>
        <p:spPr>
          <a:xfrm>
            <a:off x="7261634"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8" name="Rektangel 47"/>
          <p:cNvSpPr/>
          <p:nvPr userDrawn="1"/>
        </p:nvSpPr>
        <p:spPr>
          <a:xfrm>
            <a:off x="9428177" y="3897006"/>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914377"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8" y="39673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4" y="39673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0" y="39673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pic>
        <p:nvPicPr>
          <p:cNvPr id="37" name="Bilde 3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299940866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B5297F79-5EDE-7840-BEB3-87BD94E3246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media 2"/>
          <p:cNvSpPr>
            <a:spLocks noGrp="1"/>
          </p:cNvSpPr>
          <p:nvPr>
            <p:ph type="media" sz="quarter" idx="13" hasCustomPrompt="1"/>
          </p:nvPr>
        </p:nvSpPr>
        <p:spPr>
          <a:xfrm>
            <a:off x="0" y="0"/>
            <a:ext cx="12192000" cy="68580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Tree>
    <p:extLst>
      <p:ext uri="{BB962C8B-B14F-4D97-AF65-F5344CB8AC3E}">
        <p14:creationId xmlns:p14="http://schemas.microsoft.com/office/powerpoint/2010/main" val="84346714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vslutning">
    <p:bg>
      <p:bgPr>
        <a:gradFill>
          <a:gsLst>
            <a:gs pos="0">
              <a:srgbClr val="001935"/>
            </a:gs>
            <a:gs pos="10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6"/>
            <a:ext cx="1528560" cy="178291"/>
          </a:xfrm>
          <a:prstGeom prst="rect">
            <a:avLst/>
          </a:prstGeom>
        </p:spPr>
        <p:txBody>
          <a:bodyPr/>
          <a:lstStyle/>
          <a:p>
            <a:fld id="{B96AA90D-1229-F442-BBD1-461A2F4B19D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innhold 2"/>
          <p:cNvSpPr>
            <a:spLocks noGrp="1"/>
          </p:cNvSpPr>
          <p:nvPr>
            <p:ph sz="quarter" idx="13"/>
          </p:nvPr>
        </p:nvSpPr>
        <p:spPr>
          <a:xfrm>
            <a:off x="1796716" y="1265767"/>
            <a:ext cx="8598568" cy="4466612"/>
          </a:xfrm>
        </p:spPr>
        <p:txBody>
          <a:bodyPr anchor="ctr" anchorCtr="0">
            <a:normAutofit/>
          </a:bodyPr>
          <a:lstStyle>
            <a:lvl1pPr marL="0" indent="0" algn="ctr">
              <a:buNone/>
              <a:defRPr sz="4000" b="1">
                <a:solidFill>
                  <a:schemeClr val="tx1"/>
                </a:solidFill>
              </a:defRPr>
            </a:lvl1pPr>
          </a:lstStyle>
          <a:p>
            <a:pPr lvl="0"/>
            <a:r>
              <a:rPr lang="nb-NO"/>
              <a:t>Klikk for å redigere tekststiler i malen</a:t>
            </a:r>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31"/>
            <a:ext cx="1430867" cy="386671"/>
          </a:xfrm>
          <a:prstGeom prst="rect">
            <a:avLst/>
          </a:prstGeom>
        </p:spPr>
      </p:pic>
    </p:spTree>
    <p:extLst>
      <p:ext uri="{BB962C8B-B14F-4D97-AF65-F5344CB8AC3E}">
        <p14:creationId xmlns:p14="http://schemas.microsoft.com/office/powerpoint/2010/main" val="190460594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v-SE" altLang="en-US">
              <a:solidFill>
                <a:srgbClr val="FFFFFF"/>
              </a:solidFill>
            </a:endParaRPr>
          </a:p>
        </p:txBody>
      </p:sp>
      <p:sp>
        <p:nvSpPr>
          <p:cNvPr id="3" name="Footer Placeholder 2"/>
          <p:cNvSpPr>
            <a:spLocks noGrp="1"/>
          </p:cNvSpPr>
          <p:nvPr>
            <p:ph type="ftr" sz="quarter" idx="11"/>
          </p:nvPr>
        </p:nvSpPr>
        <p:spPr/>
        <p:txBody>
          <a:bodyPr/>
          <a:lstStyle/>
          <a:p>
            <a:pPr>
              <a:defRPr/>
            </a:pPr>
            <a:r>
              <a:rPr lang="sv-SE" altLang="en-US">
                <a:solidFill>
                  <a:srgbClr val="FFFFFF"/>
                </a:solidFill>
              </a:rPr>
              <a:t>Ekstern brief</a:t>
            </a:r>
          </a:p>
        </p:txBody>
      </p:sp>
      <p:sp>
        <p:nvSpPr>
          <p:cNvPr id="4" name="Slide Number Placeholder 3"/>
          <p:cNvSpPr>
            <a:spLocks noGrp="1"/>
          </p:cNvSpPr>
          <p:nvPr>
            <p:ph type="sldNum" sz="quarter" idx="12"/>
          </p:nvPr>
        </p:nvSpPr>
        <p:spPr/>
        <p:txBody>
          <a:bodyPr/>
          <a:lstStyle/>
          <a:p>
            <a:pPr>
              <a:defRPr/>
            </a:pPr>
            <a:fld id="{53EB3FDB-4583-4FAD-914C-E49C18CB0CA8}" type="slidenum">
              <a:rPr lang="sv-SE" altLang="en-US" smtClean="0">
                <a:solidFill>
                  <a:srgbClr val="FFFFFF"/>
                </a:solidFill>
              </a:rPr>
              <a:pPr>
                <a:defRPr/>
              </a:pPr>
              <a:t>‹#›</a:t>
            </a:fld>
            <a:endParaRPr lang="sv-SE" altLang="en-US">
              <a:solidFill>
                <a:srgbClr val="FFFFFF"/>
              </a:solidFill>
            </a:endParaRPr>
          </a:p>
        </p:txBody>
      </p:sp>
    </p:spTree>
    <p:extLst>
      <p:ext uri="{BB962C8B-B14F-4D97-AF65-F5344CB8AC3E}">
        <p14:creationId xmlns:p14="http://schemas.microsoft.com/office/powerpoint/2010/main" val="155922250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Tittel og innhold (hvit)">
    <p:bg>
      <p:bgPr>
        <a:solidFill>
          <a:schemeClr val="bg1"/>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430531" y="6559675"/>
            <a:ext cx="9044940"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defTabSz="914196">
              <a:defRPr sz="700" b="0">
                <a:solidFill>
                  <a:schemeClr val="tx1"/>
                </a:solidFill>
                <a:latin typeface="+mn-lt"/>
              </a:defRPr>
            </a:lvl1pPr>
          </a:lstStyle>
          <a:p>
            <a:r>
              <a:rPr lang="nb-NO" altLang="nb-NO" dirty="0">
                <a:solidFill>
                  <a:prstClr val="black"/>
                </a:solidFill>
              </a:rPr>
              <a:t>POLITIDIREKTORATET </a:t>
            </a:r>
          </a:p>
        </p:txBody>
      </p:sp>
      <p:sp>
        <p:nvSpPr>
          <p:cNvPr id="6" name="Rectangle 16"/>
          <p:cNvSpPr>
            <a:spLocks noGrp="1" noChangeArrowheads="1"/>
          </p:cNvSpPr>
          <p:nvPr>
            <p:ph type="sldNum" sz="quarter" idx="4"/>
          </p:nvPr>
        </p:nvSpPr>
        <p:spPr bwMode="auto">
          <a:xfrm>
            <a:off x="9475471" y="6559675"/>
            <a:ext cx="227838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r">
              <a:defRPr sz="700">
                <a:solidFill>
                  <a:schemeClr val="tx1"/>
                </a:solidFill>
                <a:latin typeface="+mn-lt"/>
              </a:defRPr>
            </a:lvl1pPr>
          </a:lstStyle>
          <a:p>
            <a:fld id="{523696C8-D764-E541-8973-41480CAFD10C}" type="datetime1">
              <a:rPr lang="nb-NO" altLang="nb-NO" smtClean="0">
                <a:solidFill>
                  <a:prstClr val="black"/>
                </a:solidFill>
              </a:rPr>
              <a:pPr/>
              <a:t>27.06.2022</a:t>
            </a:fld>
            <a:r>
              <a:rPr lang="nb-NO" altLang="nb-NO" dirty="0">
                <a:solidFill>
                  <a:prstClr val="black"/>
                </a:solidFill>
              </a:rPr>
              <a:t>  /  Side </a:t>
            </a:r>
            <a:fld id="{FFC940D6-BB53-124C-949A-9F6964DA1506}" type="slidenum">
              <a:rPr lang="nb-NO" altLang="nb-NO" smtClean="0">
                <a:solidFill>
                  <a:prstClr val="black"/>
                </a:solidFill>
              </a:rPr>
              <a:pPr/>
              <a:t>‹#›</a:t>
            </a:fld>
            <a:endParaRPr lang="nb-NO" altLang="nb-NO" dirty="0">
              <a:solidFill>
                <a:prstClr val="black"/>
              </a:solidFill>
            </a:endParaRPr>
          </a:p>
        </p:txBody>
      </p:sp>
      <p:pic>
        <p:nvPicPr>
          <p:cNvPr id="9" name="Bilde 8"/>
          <p:cNvPicPr>
            <a:picLocks noChangeAspect="1"/>
          </p:cNvPicPr>
          <p:nvPr userDrawn="1"/>
        </p:nvPicPr>
        <p:blipFill>
          <a:blip r:embed="rId2"/>
          <a:stretch>
            <a:fillRect/>
          </a:stretch>
        </p:blipFill>
        <p:spPr>
          <a:xfrm>
            <a:off x="374266" y="255556"/>
            <a:ext cx="1050351" cy="288000"/>
          </a:xfrm>
          <a:prstGeom prst="rect">
            <a:avLst/>
          </a:prstGeom>
        </p:spPr>
      </p:pic>
      <p:sp>
        <p:nvSpPr>
          <p:cNvPr id="7" name="Content Placeholder 2"/>
          <p:cNvSpPr>
            <a:spLocks noGrp="1"/>
          </p:cNvSpPr>
          <p:nvPr>
            <p:ph idx="1" hasCustomPrompt="1"/>
          </p:nvPr>
        </p:nvSpPr>
        <p:spPr>
          <a:xfrm>
            <a:off x="1422399" y="2036236"/>
            <a:ext cx="9385300" cy="4080933"/>
          </a:xfrm>
          <a:prstGeom prst="rect">
            <a:avLst/>
          </a:prstGeom>
        </p:spPr>
        <p:txBody>
          <a:bodyPr lIns="0" tIns="0" rIns="0" bIns="0"/>
          <a:lstStyle>
            <a:lvl1pPr marL="228584" indent="-228584">
              <a:spcAft>
                <a:spcPts val="800"/>
              </a:spcAft>
              <a:buFont typeface="Arial" charset="0"/>
              <a:buChar char="•"/>
              <a:defRPr sz="1900">
                <a:solidFill>
                  <a:schemeClr val="tx1"/>
                </a:solidFill>
                <a:latin typeface="Verdana" charset="0"/>
                <a:ea typeface="Verdana" charset="0"/>
                <a:cs typeface="Verdana" charset="0"/>
              </a:defRPr>
            </a:lvl1pPr>
            <a:lvl2pPr marL="552837" indent="-228584">
              <a:spcAft>
                <a:spcPts val="800"/>
              </a:spcAft>
              <a:buFont typeface="Arial" charset="0"/>
              <a:buChar char="•"/>
              <a:defRPr sz="1600">
                <a:solidFill>
                  <a:schemeClr val="tx1"/>
                </a:solidFill>
                <a:latin typeface="Verdana" charset="0"/>
                <a:ea typeface="Verdana" charset="0"/>
                <a:cs typeface="Verdana" charset="0"/>
              </a:defRPr>
            </a:lvl2pPr>
            <a:lvl3pPr marL="878519" indent="-228584">
              <a:spcAft>
                <a:spcPts val="400"/>
              </a:spcAft>
              <a:buFont typeface="Arial" charset="0"/>
              <a:buChar char="•"/>
              <a:defRPr sz="1200">
                <a:solidFill>
                  <a:schemeClr val="tx1"/>
                </a:solidFill>
                <a:latin typeface="Verdana" charset="0"/>
                <a:ea typeface="Verdana" charset="0"/>
                <a:cs typeface="Verdana" charset="0"/>
              </a:defRPr>
            </a:lvl3pPr>
            <a:lvl4pPr marL="1188490" indent="-228584">
              <a:buFont typeface="Arial" charset="0"/>
              <a:buChar char="•"/>
              <a:defRPr>
                <a:solidFill>
                  <a:schemeClr val="tx1"/>
                </a:solidFill>
              </a:defRPr>
            </a:lvl4pPr>
            <a:lvl5pPr marL="1529884" indent="-228584">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422399" y="1267884"/>
            <a:ext cx="9385300" cy="768349"/>
          </a:xfrm>
          <a:prstGeom prst="rect">
            <a:avLst/>
          </a:prstGeom>
        </p:spPr>
        <p:txBody>
          <a:bodyPr lIns="0" tIns="0" rIns="0" bIns="0"/>
          <a:lstStyle>
            <a:lvl1pPr>
              <a:defRPr sz="2700" b="1">
                <a:solidFill>
                  <a:schemeClr val="tx1"/>
                </a:solidFill>
                <a:latin typeface="Verdana" charset="0"/>
                <a:ea typeface="Verdana" charset="0"/>
                <a:cs typeface="Verdana" charset="0"/>
              </a:defRPr>
            </a:lvl1pPr>
          </a:lstStyle>
          <a:p>
            <a:r>
              <a:rPr lang="en-US" dirty="0"/>
              <a:t>Click to edit Master title style</a:t>
            </a:r>
            <a:endParaRPr lang="nb-NO" dirty="0"/>
          </a:p>
        </p:txBody>
      </p:sp>
    </p:spTree>
    <p:extLst>
      <p:ext uri="{BB962C8B-B14F-4D97-AF65-F5344CB8AC3E}">
        <p14:creationId xmlns:p14="http://schemas.microsoft.com/office/powerpoint/2010/main" val="3593764098"/>
      </p:ext>
    </p:extLst>
  </p:cSld>
  <p:clrMapOvr>
    <a:masterClrMapping/>
  </p:clrMapOvr>
  <p:extLst mod="1">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4_Innhold (hvit)">
    <p:bg>
      <p:bgPr>
        <a:solidFill>
          <a:schemeClr val="bg1"/>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430531" y="6559675"/>
            <a:ext cx="9044940"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defTabSz="914196">
              <a:defRPr sz="700" b="0">
                <a:solidFill>
                  <a:schemeClr val="tx1"/>
                </a:solidFill>
                <a:latin typeface="+mn-lt"/>
              </a:defRPr>
            </a:lvl1pPr>
          </a:lstStyle>
          <a:p>
            <a:r>
              <a:rPr lang="nb-NO" altLang="nb-NO" dirty="0">
                <a:solidFill>
                  <a:prstClr val="black"/>
                </a:solidFill>
              </a:rPr>
              <a:t>AVDELING (endres i bunntekst under «Sett inn»)</a:t>
            </a:r>
          </a:p>
        </p:txBody>
      </p:sp>
      <p:sp>
        <p:nvSpPr>
          <p:cNvPr id="6" name="Rectangle 16"/>
          <p:cNvSpPr>
            <a:spLocks noGrp="1" noChangeArrowheads="1"/>
          </p:cNvSpPr>
          <p:nvPr>
            <p:ph type="sldNum" sz="quarter" idx="4"/>
          </p:nvPr>
        </p:nvSpPr>
        <p:spPr bwMode="auto">
          <a:xfrm>
            <a:off x="9475471" y="6559675"/>
            <a:ext cx="227838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r">
              <a:defRPr sz="700">
                <a:solidFill>
                  <a:schemeClr val="tx1"/>
                </a:solidFill>
                <a:latin typeface="+mn-lt"/>
              </a:defRPr>
            </a:lvl1pPr>
          </a:lstStyle>
          <a:p>
            <a:fld id="{523696C8-D764-E541-8973-41480CAFD10C}" type="datetime1">
              <a:rPr lang="nb-NO" altLang="nb-NO" smtClean="0">
                <a:solidFill>
                  <a:prstClr val="black"/>
                </a:solidFill>
              </a:rPr>
              <a:pPr/>
              <a:t>27.06.2022</a:t>
            </a:fld>
            <a:r>
              <a:rPr lang="nb-NO" altLang="nb-NO" dirty="0">
                <a:solidFill>
                  <a:prstClr val="black"/>
                </a:solidFill>
              </a:rPr>
              <a:t>  /  Side </a:t>
            </a:r>
            <a:fld id="{FFC940D6-BB53-124C-949A-9F6964DA1506}" type="slidenum">
              <a:rPr lang="nb-NO" altLang="nb-NO" smtClean="0">
                <a:solidFill>
                  <a:prstClr val="black"/>
                </a:solidFill>
              </a:rPr>
              <a:pPr/>
              <a:t>‹#›</a:t>
            </a:fld>
            <a:endParaRPr lang="nb-NO" altLang="nb-NO" dirty="0">
              <a:solidFill>
                <a:prstClr val="black"/>
              </a:solidFill>
            </a:endParaRPr>
          </a:p>
        </p:txBody>
      </p:sp>
      <p:pic>
        <p:nvPicPr>
          <p:cNvPr id="9" name="Bilde 8"/>
          <p:cNvPicPr>
            <a:picLocks noChangeAspect="1"/>
          </p:cNvPicPr>
          <p:nvPr userDrawn="1"/>
        </p:nvPicPr>
        <p:blipFill>
          <a:blip r:embed="rId2"/>
          <a:stretch>
            <a:fillRect/>
          </a:stretch>
        </p:blipFill>
        <p:spPr>
          <a:xfrm>
            <a:off x="374266" y="255556"/>
            <a:ext cx="1050351" cy="288000"/>
          </a:xfrm>
          <a:prstGeom prst="rect">
            <a:avLst/>
          </a:prstGeom>
        </p:spPr>
      </p:pic>
      <p:sp>
        <p:nvSpPr>
          <p:cNvPr id="7" name="Content Placeholder 2"/>
          <p:cNvSpPr>
            <a:spLocks noGrp="1"/>
          </p:cNvSpPr>
          <p:nvPr>
            <p:ph idx="1" hasCustomPrompt="1"/>
          </p:nvPr>
        </p:nvSpPr>
        <p:spPr>
          <a:xfrm>
            <a:off x="1422399" y="2036236"/>
            <a:ext cx="9385300" cy="4080933"/>
          </a:xfrm>
          <a:prstGeom prst="rect">
            <a:avLst/>
          </a:prstGeom>
        </p:spPr>
        <p:txBody>
          <a:bodyPr lIns="0" tIns="0" rIns="0" bIns="0"/>
          <a:lstStyle>
            <a:lvl1pPr marL="228584" indent="-228584">
              <a:spcAft>
                <a:spcPts val="800"/>
              </a:spcAft>
              <a:buFont typeface="Arial" charset="0"/>
              <a:buChar char="•"/>
              <a:defRPr sz="1900">
                <a:solidFill>
                  <a:schemeClr val="tx1"/>
                </a:solidFill>
                <a:latin typeface="Verdana" charset="0"/>
                <a:ea typeface="Verdana" charset="0"/>
                <a:cs typeface="Verdana" charset="0"/>
              </a:defRPr>
            </a:lvl1pPr>
            <a:lvl2pPr marL="552837" indent="-228584">
              <a:spcAft>
                <a:spcPts val="800"/>
              </a:spcAft>
              <a:buFont typeface="Arial" charset="0"/>
              <a:buChar char="•"/>
              <a:defRPr sz="1600">
                <a:solidFill>
                  <a:schemeClr val="tx1"/>
                </a:solidFill>
                <a:latin typeface="Verdana" charset="0"/>
                <a:ea typeface="Verdana" charset="0"/>
                <a:cs typeface="Verdana" charset="0"/>
              </a:defRPr>
            </a:lvl2pPr>
            <a:lvl3pPr marL="878519" indent="-228584">
              <a:spcAft>
                <a:spcPts val="400"/>
              </a:spcAft>
              <a:buFont typeface="Arial" charset="0"/>
              <a:buChar char="•"/>
              <a:defRPr sz="1200">
                <a:solidFill>
                  <a:schemeClr val="tx1"/>
                </a:solidFill>
                <a:latin typeface="Verdana" charset="0"/>
                <a:ea typeface="Verdana" charset="0"/>
                <a:cs typeface="Verdana" charset="0"/>
              </a:defRPr>
            </a:lvl3pPr>
            <a:lvl4pPr marL="1188490" indent="-228584">
              <a:buFont typeface="Arial" charset="0"/>
              <a:buChar char="•"/>
              <a:defRPr>
                <a:solidFill>
                  <a:schemeClr val="tx1"/>
                </a:solidFill>
              </a:defRPr>
            </a:lvl4pPr>
            <a:lvl5pPr marL="1529884" indent="-228584">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422399" y="1267884"/>
            <a:ext cx="9385300" cy="768349"/>
          </a:xfrm>
          <a:prstGeom prst="rect">
            <a:avLst/>
          </a:prstGeom>
        </p:spPr>
        <p:txBody>
          <a:bodyPr lIns="0" tIns="0" rIns="0" bIns="0"/>
          <a:lstStyle>
            <a:lvl1pPr>
              <a:defRPr sz="2700" b="1">
                <a:solidFill>
                  <a:schemeClr val="tx1"/>
                </a:solidFill>
                <a:latin typeface="Verdana" charset="0"/>
                <a:ea typeface="Verdana" charset="0"/>
                <a:cs typeface="Verdana" charset="0"/>
              </a:defRPr>
            </a:lvl1pPr>
          </a:lstStyle>
          <a:p>
            <a:r>
              <a:rPr lang="en-US" dirty="0"/>
              <a:t>Click to edit Master title style</a:t>
            </a:r>
            <a:endParaRPr lang="nb-NO" dirty="0"/>
          </a:p>
        </p:txBody>
      </p:sp>
    </p:spTree>
    <p:extLst>
      <p:ext uri="{BB962C8B-B14F-4D97-AF65-F5344CB8AC3E}">
        <p14:creationId xmlns:p14="http://schemas.microsoft.com/office/powerpoint/2010/main" val="419054440"/>
      </p:ext>
    </p:extLst>
  </p:cSld>
  <p:clrMapOvr>
    <a:masterClrMapping/>
  </p:clrMapOvr>
  <p:extLst mod="1">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9"/>
            <a:ext cx="10566400" cy="1143000"/>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endParaRPr lang="nb-NO">
              <a:solidFill>
                <a:prstClr val="black"/>
              </a:solidFill>
            </a:endParaRPr>
          </a:p>
        </p:txBody>
      </p:sp>
      <p:sp>
        <p:nvSpPr>
          <p:cNvPr id="4" name="Footer Placeholder 3"/>
          <p:cNvSpPr>
            <a:spLocks noGrp="1"/>
          </p:cNvSpPr>
          <p:nvPr>
            <p:ph type="ftr" sz="quarter" idx="11"/>
          </p:nvPr>
        </p:nvSpPr>
        <p:spPr/>
        <p:txBody>
          <a:bodyPr/>
          <a:lstStyle/>
          <a:p>
            <a:r>
              <a:rPr lang="nb-NO">
                <a:solidFill>
                  <a:prstClr val="black"/>
                </a:solidFill>
              </a:rPr>
              <a:t>Ekstern brief</a:t>
            </a:r>
          </a:p>
        </p:txBody>
      </p:sp>
      <p:sp>
        <p:nvSpPr>
          <p:cNvPr id="5" name="Slide Number Placeholder 4"/>
          <p:cNvSpPr>
            <a:spLocks noGrp="1"/>
          </p:cNvSpPr>
          <p:nvPr>
            <p:ph type="sldNum" sz="quarter" idx="12"/>
          </p:nvPr>
        </p:nvSpPr>
        <p:spPr/>
        <p:txBody>
          <a:bodyPr/>
          <a:lstStyle/>
          <a:p>
            <a:fld id="{65459114-390E-43A7-A842-EF5B54C5C41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1902719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2" name="Title 1"/>
          <p:cNvSpPr>
            <a:spLocks noGrp="1"/>
          </p:cNvSpPr>
          <p:nvPr>
            <p:ph type="title"/>
          </p:nvPr>
        </p:nvSpPr>
        <p:spPr>
          <a:xfrm>
            <a:off x="812800" y="274639"/>
            <a:ext cx="10566400" cy="1143000"/>
          </a:xfrm>
        </p:spPr>
        <p:txBody>
          <a:bodyPr/>
          <a:lstStyle/>
          <a:p>
            <a:r>
              <a:rPr lang="nb-NO"/>
              <a:t>Klikk for å redigere tittelstil</a:t>
            </a:r>
            <a:endParaRPr lang="en-US" dirty="0"/>
          </a:p>
        </p:txBody>
      </p:sp>
      <p:sp>
        <p:nvSpPr>
          <p:cNvPr id="5" name="Date Placeholder 4"/>
          <p:cNvSpPr>
            <a:spLocks noGrp="1"/>
          </p:cNvSpPr>
          <p:nvPr>
            <p:ph type="dt" sz="half" idx="10"/>
          </p:nvPr>
        </p:nvSpPr>
        <p:spPr/>
        <p:txBody>
          <a:bodyPr/>
          <a:lstStyle/>
          <a:p>
            <a:endParaRPr lang="nb-NO">
              <a:solidFill>
                <a:prstClr val="black"/>
              </a:solidFill>
            </a:endParaRPr>
          </a:p>
        </p:txBody>
      </p:sp>
      <p:sp>
        <p:nvSpPr>
          <p:cNvPr id="6" name="Footer Placeholder 5"/>
          <p:cNvSpPr>
            <a:spLocks noGrp="1"/>
          </p:cNvSpPr>
          <p:nvPr>
            <p:ph type="ftr" sz="quarter" idx="11"/>
          </p:nvPr>
        </p:nvSpPr>
        <p:spPr/>
        <p:txBody>
          <a:bodyPr/>
          <a:lstStyle/>
          <a:p>
            <a:r>
              <a:rPr lang="nb-NO">
                <a:solidFill>
                  <a:prstClr val="black"/>
                </a:solidFill>
              </a:rPr>
              <a:t>Ekstern brief</a:t>
            </a:r>
          </a:p>
        </p:txBody>
      </p:sp>
      <p:sp>
        <p:nvSpPr>
          <p:cNvPr id="7" name="Slide Number Placeholder 6"/>
          <p:cNvSpPr>
            <a:spLocks noGrp="1"/>
          </p:cNvSpPr>
          <p:nvPr>
            <p:ph type="sldNum" sz="quarter" idx="12"/>
          </p:nvPr>
        </p:nvSpPr>
        <p:spPr/>
        <p:txBody>
          <a:bodyPr/>
          <a:lstStyle/>
          <a:p>
            <a:fld id="{65459114-390E-43A7-A842-EF5B54C5C41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409355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2"/>
            <a:ext cx="5103284" cy="4583305"/>
          </a:xfrm>
          <a:solidFill>
            <a:schemeClr val="accent5"/>
          </a:solidFill>
        </p:spPr>
        <p:txBody>
          <a:bodyPr lIns="287915" tIns="239935" rIns="287915"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0F98600A-01A2-FB40-B4D7-F0E43BFF07A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12" name="Bilde 11"/>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412531244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2" y="1543820"/>
            <a:ext cx="10825204" cy="469349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Title 1"/>
          <p:cNvSpPr>
            <a:spLocks noGrp="1"/>
          </p:cNvSpPr>
          <p:nvPr>
            <p:ph type="title" hasCustomPrompt="1"/>
          </p:nvPr>
        </p:nvSpPr>
        <p:spPr>
          <a:xfrm>
            <a:off x="527382" y="753647"/>
            <a:ext cx="10825204" cy="457200"/>
          </a:xfrm>
          <a:prstGeom prst="rect">
            <a:avLst/>
          </a:prstGeom>
        </p:spPr>
        <p:txBody>
          <a:bodyPr lIns="0" tIns="0" rIns="0" bIns="0"/>
          <a:lstStyle>
            <a:lvl1pPr>
              <a:defRPr sz="2800" b="0" i="0">
                <a:solidFill>
                  <a:schemeClr val="tx2"/>
                </a:solidFill>
              </a:defRPr>
            </a:lvl1pPr>
          </a:lstStyle>
          <a:p>
            <a:r>
              <a:rPr lang="en-US" noProof="0" dirty="0"/>
              <a:t>Click to edit master title style</a:t>
            </a:r>
            <a:endParaRPr lang="nb-NO" dirty="0"/>
          </a:p>
        </p:txBody>
      </p:sp>
      <p:sp>
        <p:nvSpPr>
          <p:cNvPr id="5" name="Rectangle 24"/>
          <p:cNvSpPr>
            <a:spLocks noGrp="1" noChangeArrowheads="1"/>
          </p:cNvSpPr>
          <p:nvPr>
            <p:ph type="sldNum" sz="quarter" idx="4"/>
          </p:nvPr>
        </p:nvSpPr>
        <p:spPr bwMode="auto">
          <a:xfrm>
            <a:off x="527384" y="6525345"/>
            <a:ext cx="913169" cy="13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eaLnBrk="0" fontAlgn="auto" hangingPunct="0">
              <a:spcBef>
                <a:spcPts val="0"/>
              </a:spcBef>
              <a:spcAft>
                <a:spcPts val="0"/>
              </a:spcAft>
              <a:defRPr sz="800" dirty="0" smtClean="0">
                <a:solidFill>
                  <a:schemeClr val="bg1">
                    <a:lumMod val="65000"/>
                  </a:schemeClr>
                </a:solidFill>
                <a:latin typeface="+mj-lt"/>
              </a:defRPr>
            </a:lvl1pPr>
          </a:lstStyle>
          <a:p>
            <a:fld id="{D3736646-CFBC-4667-8634-4C958D42C91A}" type="slidenum">
              <a:rPr lang="en-GB">
                <a:solidFill>
                  <a:prstClr val="white">
                    <a:lumMod val="65000"/>
                  </a:prstClr>
                </a:solidFill>
              </a:rPr>
              <a:pPr/>
              <a:t>‹#›</a:t>
            </a:fld>
            <a:endParaRPr lang="en-GB">
              <a:solidFill>
                <a:prstClr val="white">
                  <a:lumMod val="65000"/>
                </a:prstClr>
              </a:solidFill>
            </a:endParaRPr>
          </a:p>
        </p:txBody>
      </p:sp>
    </p:spTree>
    <p:extLst>
      <p:ext uri="{BB962C8B-B14F-4D97-AF65-F5344CB8AC3E}">
        <p14:creationId xmlns:p14="http://schemas.microsoft.com/office/powerpoint/2010/main" val="1906328178"/>
      </p:ext>
    </p:extLst>
  </p:cSld>
  <p:clrMapOvr>
    <a:masterClrMapping/>
  </p:clrMapOvr>
  <p:transition spd="slow">
    <p:wip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3"/>
          <p:cNvSpPr/>
          <p:nvPr/>
        </p:nvSpPr>
        <p:spPr bwMode="auto">
          <a:xfrm>
            <a:off x="239189" y="1250001"/>
            <a:ext cx="11618383" cy="5235467"/>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lIns="89994" tIns="46796" rIns="89994" bIns="46796"/>
          <a:lstStyle/>
          <a:p>
            <a:pPr algn="ctr" defTabSz="914354" eaLnBrk="0" hangingPunct="0">
              <a:defRPr/>
            </a:pPr>
            <a:endParaRPr lang="nb-NO" sz="1500">
              <a:solidFill>
                <a:srgbClr val="080808"/>
              </a:solidFill>
              <a:latin typeface="Calibri"/>
              <a:cs typeface="Arial" charset="0"/>
            </a:endParaRPr>
          </a:p>
        </p:txBody>
      </p:sp>
      <p:sp>
        <p:nvSpPr>
          <p:cNvPr id="3" name="Content Placeholder 2"/>
          <p:cNvSpPr>
            <a:spLocks noGrp="1"/>
          </p:cNvSpPr>
          <p:nvPr>
            <p:ph idx="1"/>
          </p:nvPr>
        </p:nvSpPr>
        <p:spPr>
          <a:xfrm>
            <a:off x="527381" y="1586759"/>
            <a:ext cx="10566400" cy="464396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Title 1"/>
          <p:cNvSpPr>
            <a:spLocks noGrp="1"/>
          </p:cNvSpPr>
          <p:nvPr>
            <p:ph type="title" hasCustomPrompt="1"/>
          </p:nvPr>
        </p:nvSpPr>
        <p:spPr>
          <a:xfrm>
            <a:off x="431808" y="476672"/>
            <a:ext cx="9696457" cy="457200"/>
          </a:xfrm>
          <a:prstGeom prst="rect">
            <a:avLst/>
          </a:prstGeom>
        </p:spPr>
        <p:txBody>
          <a:bodyPr lIns="121912" tIns="60956" rIns="121912" bIns="60956"/>
          <a:lstStyle>
            <a:lvl1pPr>
              <a:defRPr b="0" i="0">
                <a:solidFill>
                  <a:schemeClr val="accent3"/>
                </a:solidFill>
              </a:defRPr>
            </a:lvl1pPr>
          </a:lstStyle>
          <a:p>
            <a:r>
              <a:rPr lang="en-US" noProof="0" dirty="0"/>
              <a:t>CLICK TO EDIT MASTER TITLE STYLE</a:t>
            </a:r>
            <a:endParaRPr lang="nb-NO" dirty="0"/>
          </a:p>
        </p:txBody>
      </p:sp>
      <p:sp>
        <p:nvSpPr>
          <p:cNvPr id="7" name="Rectangle 24"/>
          <p:cNvSpPr>
            <a:spLocks noGrp="1" noChangeArrowheads="1"/>
          </p:cNvSpPr>
          <p:nvPr>
            <p:ph type="sldNum" sz="quarter" idx="4"/>
          </p:nvPr>
        </p:nvSpPr>
        <p:spPr bwMode="auto">
          <a:xfrm>
            <a:off x="5639418" y="6546852"/>
            <a:ext cx="913169" cy="13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eaLnBrk="0" fontAlgn="auto" hangingPunct="0">
              <a:spcBef>
                <a:spcPts val="0"/>
              </a:spcBef>
              <a:spcAft>
                <a:spcPts val="0"/>
              </a:spcAft>
              <a:defRPr sz="800" dirty="0" smtClean="0">
                <a:solidFill>
                  <a:schemeClr val="bg1">
                    <a:lumMod val="65000"/>
                  </a:schemeClr>
                </a:solidFill>
                <a:latin typeface="+mj-lt"/>
              </a:defRPr>
            </a:lvl1pPr>
          </a:lstStyle>
          <a:p>
            <a:fld id="{D3736646-CFBC-4667-8634-4C958D42C91A}" type="slidenum">
              <a:rPr lang="en-GB">
                <a:solidFill>
                  <a:srgbClr val="FFFFFF">
                    <a:lumMod val="65000"/>
                  </a:srgbClr>
                </a:solidFill>
              </a:rPr>
              <a:pPr/>
              <a:t>‹#›</a:t>
            </a:fld>
            <a:endParaRPr lang="en-GB">
              <a:solidFill>
                <a:srgbClr val="FFFFFF">
                  <a:lumMod val="65000"/>
                </a:srgbClr>
              </a:solidFill>
            </a:endParaRPr>
          </a:p>
        </p:txBody>
      </p:sp>
    </p:spTree>
    <p:extLst>
      <p:ext uri="{BB962C8B-B14F-4D97-AF65-F5344CB8AC3E}">
        <p14:creationId xmlns:p14="http://schemas.microsoft.com/office/powerpoint/2010/main" val="1674400274"/>
      </p:ext>
    </p:extLst>
  </p:cSld>
  <p:clrMapOvr>
    <a:masterClrMapping/>
  </p:clrMapOvr>
  <p:transition spd="slow">
    <p:wip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903CAACC-DAFA-4035-8172-71391AC2F9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125009"/>
            <a:ext cx="12191999" cy="5184776"/>
          </a:xfrm>
          <a:prstGeom prst="rect">
            <a:avLst/>
          </a:prstGeom>
        </p:spPr>
      </p:pic>
      <p:pic>
        <p:nvPicPr>
          <p:cNvPr id="11" name="Bilde 10"/>
          <p:cNvPicPr>
            <a:picLocks noChangeAspect="1"/>
          </p:cNvPicPr>
          <p:nvPr userDrawn="1"/>
        </p:nvPicPr>
        <p:blipFill>
          <a:blip r:embed="rId3"/>
          <a:stretch>
            <a:fillRect/>
          </a:stretch>
        </p:blipFill>
        <p:spPr>
          <a:xfrm>
            <a:off x="0" y="1125009"/>
            <a:ext cx="12192000" cy="76121"/>
          </a:xfrm>
          <a:prstGeom prst="rect">
            <a:avLst/>
          </a:prstGeom>
        </p:spPr>
      </p:pic>
      <p:sp>
        <p:nvSpPr>
          <p:cNvPr id="2" name="Tittel 1"/>
          <p:cNvSpPr>
            <a:spLocks noGrp="1"/>
          </p:cNvSpPr>
          <p:nvPr>
            <p:ph type="ctrTitle" hasCustomPrompt="1"/>
          </p:nvPr>
        </p:nvSpPr>
        <p:spPr>
          <a:xfrm>
            <a:off x="4944005"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3" name="Undertittel 2"/>
          <p:cNvSpPr>
            <a:spLocks noGrp="1"/>
          </p:cNvSpPr>
          <p:nvPr>
            <p:ph type="subTitle" idx="1"/>
          </p:nvPr>
        </p:nvSpPr>
        <p:spPr>
          <a:xfrm>
            <a:off x="4944357"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17" name="Plassholder for bunntekst 4">
            <a:extLst>
              <a:ext uri="{FF2B5EF4-FFF2-40B4-BE49-F238E27FC236}">
                <a16:creationId xmlns:a16="http://schemas.microsoft.com/office/drawing/2014/main" id="{1D81B174-F05B-4C7D-B2FD-44D5AE060EF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60797C2A-32B1-4051-868B-7D54725DEFE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78FF7EF4-2E97-465F-9D94-9A5E8604BA3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9" name="Text Box 9">
            <a:extLst>
              <a:ext uri="{FF2B5EF4-FFF2-40B4-BE49-F238E27FC236}">
                <a16:creationId xmlns:a16="http://schemas.microsoft.com/office/drawing/2014/main" id="{3025EA3C-8C2F-42CB-B946-514E5E3B2D2A}"/>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25975651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5_Forside – sjek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6B18EBB-386A-42B3-AC2B-B74A38A616D0}"/>
              </a:ext>
            </a:extLst>
          </p:cNvPr>
          <p:cNvSpPr/>
          <p:nvPr userDrawn="1"/>
        </p:nvSpPr>
        <p:spPr>
          <a:xfrm>
            <a:off x="9984584" y="1200072"/>
            <a:ext cx="2207417" cy="5109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pic>
        <p:nvPicPr>
          <p:cNvPr id="7" name="Bilde 6"/>
          <p:cNvPicPr>
            <a:picLocks noChangeAspect="1"/>
          </p:cNvPicPr>
          <p:nvPr userDrawn="1"/>
        </p:nvPicPr>
        <p:blipFill rotWithShape="1">
          <a:blip r:embed="rId2"/>
          <a:srcRect t="22108"/>
          <a:stretch/>
        </p:blipFill>
        <p:spPr>
          <a:xfrm>
            <a:off x="2" y="1125008"/>
            <a:ext cx="9984581" cy="5184776"/>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3" y="1125009"/>
            <a:ext cx="12192001" cy="5184775"/>
          </a:xfrm>
          <a:prstGeom prst="rect">
            <a:avLst/>
          </a:prstGeom>
          <a:gradFill flip="none" rotWithShape="1">
            <a:gsLst>
              <a:gs pos="0">
                <a:schemeClr val="tx1">
                  <a:alpha val="7000"/>
                  <a:lumMod val="0"/>
                </a:schemeClr>
              </a:gs>
              <a:gs pos="35000">
                <a:schemeClr val="tx1">
                  <a:lumMod val="0"/>
                  <a:alpha val="0"/>
                </a:schemeClr>
              </a:gs>
              <a:gs pos="56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sp>
        <p:nvSpPr>
          <p:cNvPr id="13" name="Rektangel 12">
            <a:extLst>
              <a:ext uri="{FF2B5EF4-FFF2-40B4-BE49-F238E27FC236}">
                <a16:creationId xmlns:a16="http://schemas.microsoft.com/office/drawing/2014/main" id="{BC7121A9-E84A-4726-A02D-C87FD60E1A3B}"/>
              </a:ext>
            </a:extLst>
          </p:cNvPr>
          <p:cNvSpPr/>
          <p:nvPr userDrawn="1"/>
        </p:nvSpPr>
        <p:spPr>
          <a:xfrm rot="10800000">
            <a:off x="-5" y="1125008"/>
            <a:ext cx="12192001" cy="5184776"/>
          </a:xfrm>
          <a:prstGeom prst="rect">
            <a:avLst/>
          </a:prstGeom>
          <a:gradFill flip="none" rotWithShape="1">
            <a:gsLst>
              <a:gs pos="0">
                <a:schemeClr val="tx1">
                  <a:alpha val="7000"/>
                  <a:lumMod val="0"/>
                </a:schemeClr>
              </a:gs>
              <a:gs pos="35000">
                <a:schemeClr val="tx1">
                  <a:lumMod val="0"/>
                  <a:alpha val="0"/>
                </a:schemeClr>
              </a:gs>
              <a:gs pos="4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wrap="square">
            <a:normAutofit/>
          </a:bodyPr>
          <a:lstStyle>
            <a:lvl1pPr marL="0" indent="0" algn="r">
              <a:buNone/>
              <a:defRPr sz="1867">
                <a:solidFill>
                  <a:schemeClr val="bg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AC80BDF2-EFDD-477E-8E6D-732036B40807}"/>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29940129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_Forside – kommunikasjo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8015994" y="1195260"/>
            <a:ext cx="4176005" cy="5104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51982"/>
          <a:stretch/>
        </p:blipFill>
        <p:spPr>
          <a:xfrm>
            <a:off x="357" y="1125008"/>
            <a:ext cx="12192000" cy="5184776"/>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1123944"/>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357" y="1123940"/>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BF965F58-FC59-4F68-AA80-292CD955CA9A}"/>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8656101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4_Forside – peng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C854D0D-2270-46B9-841C-0F6FC509B858}"/>
              </a:ext>
            </a:extLst>
          </p:cNvPr>
          <p:cNvSpPr/>
          <p:nvPr userDrawn="1"/>
        </p:nvSpPr>
        <p:spPr>
          <a:xfrm>
            <a:off x="8015994" y="1195260"/>
            <a:ext cx="4176005" cy="5104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pic>
        <p:nvPicPr>
          <p:cNvPr id="12" name="Bilde 11">
            <a:extLst>
              <a:ext uri="{FF2B5EF4-FFF2-40B4-BE49-F238E27FC236}">
                <a16:creationId xmlns:a16="http://schemas.microsoft.com/office/drawing/2014/main" id="{D3E4A9B6-06E1-40ED-9FE9-2F45E9E0C1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39"/>
          <a:stretch/>
        </p:blipFill>
        <p:spPr>
          <a:xfrm>
            <a:off x="1" y="1125008"/>
            <a:ext cx="12191999" cy="5184776"/>
          </a:xfrm>
          <a:prstGeom prst="rect">
            <a:avLst/>
          </a:prstGeom>
        </p:spPr>
      </p:pic>
      <p:sp>
        <p:nvSpPr>
          <p:cNvPr id="17" name="Rektangel 16">
            <a:extLst>
              <a:ext uri="{FF2B5EF4-FFF2-40B4-BE49-F238E27FC236}">
                <a16:creationId xmlns:a16="http://schemas.microsoft.com/office/drawing/2014/main" id="{4CC617DF-9B8E-4FA7-9B22-E59CE98F7A35}"/>
              </a:ext>
            </a:extLst>
          </p:cNvPr>
          <p:cNvSpPr/>
          <p:nvPr userDrawn="1"/>
        </p:nvSpPr>
        <p:spPr>
          <a:xfrm rot="10800000">
            <a:off x="0" y="1123944"/>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sp>
        <p:nvSpPr>
          <p:cNvPr id="18" name="Rektangel 17">
            <a:extLst>
              <a:ext uri="{FF2B5EF4-FFF2-40B4-BE49-F238E27FC236}">
                <a16:creationId xmlns:a16="http://schemas.microsoft.com/office/drawing/2014/main" id="{0C426262-3EF6-42FE-B979-433577AA3531}"/>
              </a:ext>
            </a:extLst>
          </p:cNvPr>
          <p:cNvSpPr/>
          <p:nvPr userDrawn="1"/>
        </p:nvSpPr>
        <p:spPr>
          <a:xfrm rot="10800000">
            <a:off x="-1" y="1123940"/>
            <a:ext cx="12192000" cy="5185840"/>
          </a:xfrm>
          <a:prstGeom prst="rect">
            <a:avLst/>
          </a:prstGeom>
          <a:gradFill flip="none" rotWithShape="1">
            <a:gsLst>
              <a:gs pos="39000">
                <a:schemeClr val="tx1">
                  <a:lumMod val="0"/>
                  <a:alpha val="0"/>
                </a:schemeClr>
              </a:gs>
              <a:gs pos="59000">
                <a:schemeClr val="tx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13" name="Text Box 9">
            <a:extLst>
              <a:ext uri="{FF2B5EF4-FFF2-40B4-BE49-F238E27FC236}">
                <a16:creationId xmlns:a16="http://schemas.microsoft.com/office/drawing/2014/main" id="{5DB8E981-608B-4F5A-A9B1-5115DEE6ED77}"/>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200696031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6_Forside – jus">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8480123D-0C47-4180-8A09-0F3B0D118E3D}"/>
              </a:ext>
            </a:extLst>
          </p:cNvPr>
          <p:cNvPicPr>
            <a:picLocks noChangeAspect="1"/>
          </p:cNvPicPr>
          <p:nvPr userDrawn="1"/>
        </p:nvPicPr>
        <p:blipFill rotWithShape="1">
          <a:blip r:embed="rId2"/>
          <a:srcRect l="331" t="2221" r="15513" b="13336"/>
          <a:stretch/>
        </p:blipFill>
        <p:spPr>
          <a:xfrm>
            <a:off x="0" y="1153215"/>
            <a:ext cx="12192000" cy="5156568"/>
          </a:xfrm>
          <a:prstGeom prst="rect">
            <a:avLst/>
          </a:prstGeom>
        </p:spPr>
      </p:pic>
      <p:sp>
        <p:nvSpPr>
          <p:cNvPr id="11" name="Rektangel 10">
            <a:extLst>
              <a:ext uri="{FF2B5EF4-FFF2-40B4-BE49-F238E27FC236}">
                <a16:creationId xmlns:a16="http://schemas.microsoft.com/office/drawing/2014/main" id="{4C94F950-29E0-40D5-9456-74EB96C243E5}"/>
              </a:ext>
            </a:extLst>
          </p:cNvPr>
          <p:cNvSpPr/>
          <p:nvPr userDrawn="1"/>
        </p:nvSpPr>
        <p:spPr>
          <a:xfrm rot="10800000">
            <a:off x="5429" y="1148010"/>
            <a:ext cx="12192000" cy="5161772"/>
          </a:xfrm>
          <a:prstGeom prst="rect">
            <a:avLst/>
          </a:prstGeom>
          <a:gradFill flip="none" rotWithShape="1">
            <a:gsLst>
              <a:gs pos="37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sp>
        <p:nvSpPr>
          <p:cNvPr id="20" name="Rektangel 19">
            <a:extLst>
              <a:ext uri="{FF2B5EF4-FFF2-40B4-BE49-F238E27FC236}">
                <a16:creationId xmlns:a16="http://schemas.microsoft.com/office/drawing/2014/main" id="{7F1FEE67-A36A-41E2-8371-7673D7F1C95C}"/>
              </a:ext>
            </a:extLst>
          </p:cNvPr>
          <p:cNvSpPr/>
          <p:nvPr userDrawn="1"/>
        </p:nvSpPr>
        <p:spPr>
          <a:xfrm rot="10800000">
            <a:off x="-5429" y="1143587"/>
            <a:ext cx="12192000" cy="5166195"/>
          </a:xfrm>
          <a:prstGeom prst="rect">
            <a:avLst/>
          </a:prstGeom>
          <a:gradFill flip="none" rotWithShape="1">
            <a:gsLst>
              <a:gs pos="0">
                <a:schemeClr val="tx1">
                  <a:lumMod val="0"/>
                  <a:alpha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sp>
        <p:nvSpPr>
          <p:cNvPr id="16" name="Rektangel 15">
            <a:extLst>
              <a:ext uri="{FF2B5EF4-FFF2-40B4-BE49-F238E27FC236}">
                <a16:creationId xmlns:a16="http://schemas.microsoft.com/office/drawing/2014/main" id="{C110B63C-8C0D-4361-B30B-69973D124260}"/>
              </a:ext>
            </a:extLst>
          </p:cNvPr>
          <p:cNvSpPr/>
          <p:nvPr userDrawn="1"/>
        </p:nvSpPr>
        <p:spPr>
          <a:xfrm>
            <a:off x="6480000" y="1195260"/>
            <a:ext cx="5712000" cy="5104901"/>
          </a:xfrm>
          <a:prstGeom prst="rect">
            <a:avLst/>
          </a:prstGeom>
          <a:gradFill flip="none" rotWithShape="1">
            <a:gsLst>
              <a:gs pos="0">
                <a:schemeClr val="tx1">
                  <a:lumMod val="0"/>
                  <a:alpha val="0"/>
                </a:schemeClr>
              </a:gs>
              <a:gs pos="5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pic>
        <p:nvPicPr>
          <p:cNvPr id="21" name="Bilde 20">
            <a:extLst>
              <a:ext uri="{FF2B5EF4-FFF2-40B4-BE49-F238E27FC236}">
                <a16:creationId xmlns:a16="http://schemas.microsoft.com/office/drawing/2014/main" id="{A3004892-EA03-44AD-83BE-ECD6B5B7F261}"/>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2" name="Text Box 9">
            <a:extLst>
              <a:ext uri="{FF2B5EF4-FFF2-40B4-BE49-F238E27FC236}">
                <a16:creationId xmlns:a16="http://schemas.microsoft.com/office/drawing/2014/main" id="{A7528066-9666-4A33-B232-23CE71E41D29}"/>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9619359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_Forside – hundetjenest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8CB5C8-56AE-4476-BC7A-4F283612783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59" r="-1"/>
          <a:stretch/>
        </p:blipFill>
        <p:spPr>
          <a:xfrm>
            <a:off x="1" y="1123951"/>
            <a:ext cx="12188475" cy="5185829"/>
          </a:xfrm>
          <a:prstGeom prst="rect">
            <a:avLst/>
          </a:prstGeom>
        </p:spPr>
      </p:pic>
      <p:sp>
        <p:nvSpPr>
          <p:cNvPr id="17" name="Rektangel 16">
            <a:extLst>
              <a:ext uri="{FF2B5EF4-FFF2-40B4-BE49-F238E27FC236}">
                <a16:creationId xmlns:a16="http://schemas.microsoft.com/office/drawing/2014/main" id="{0544ADF6-CA99-4646-954C-DFCF31030BC1}"/>
              </a:ext>
            </a:extLst>
          </p:cNvPr>
          <p:cNvSpPr/>
          <p:nvPr userDrawn="1"/>
        </p:nvSpPr>
        <p:spPr>
          <a:xfrm rot="10800000">
            <a:off x="1" y="1123944"/>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sp>
        <p:nvSpPr>
          <p:cNvPr id="18" name="Rektangel 17">
            <a:extLst>
              <a:ext uri="{FF2B5EF4-FFF2-40B4-BE49-F238E27FC236}">
                <a16:creationId xmlns:a16="http://schemas.microsoft.com/office/drawing/2014/main" id="{42D0AFB2-E3E0-4F3F-9E0A-DE928C3F6B97}"/>
              </a:ext>
            </a:extLst>
          </p:cNvPr>
          <p:cNvSpPr/>
          <p:nvPr userDrawn="1"/>
        </p:nvSpPr>
        <p:spPr>
          <a:xfrm rot="10800000">
            <a:off x="1" y="1123940"/>
            <a:ext cx="12192000" cy="5185840"/>
          </a:xfrm>
          <a:prstGeom prst="rect">
            <a:avLst/>
          </a:prstGeom>
          <a:gradFill flip="none" rotWithShape="1">
            <a:gsLst>
              <a:gs pos="0">
                <a:schemeClr val="tx1">
                  <a:alpha val="7000"/>
                  <a:lumMod val="0"/>
                </a:schemeClr>
              </a:gs>
              <a:gs pos="34000">
                <a:schemeClr val="tx1">
                  <a:lumMod val="0"/>
                  <a:alpha val="0"/>
                </a:schemeClr>
              </a:gs>
              <a:gs pos="59000">
                <a:schemeClr val="tx1">
                  <a:alpha val="8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dirty="0"/>
          </a:p>
        </p:txBody>
      </p:sp>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996163D1-F888-4DA3-91B0-08767D4B647B}"/>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144356145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Forside – Trafikk MC">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23952"/>
            <a:ext cx="12192000" cy="5185833"/>
          </a:xfrm>
          <a:prstGeom prst="rect">
            <a:avLst/>
          </a:prstGeom>
        </p:spPr>
      </p:pic>
      <p:sp>
        <p:nvSpPr>
          <p:cNvPr id="2" name="Rektangel 1">
            <a:extLst>
              <a:ext uri="{FF2B5EF4-FFF2-40B4-BE49-F238E27FC236}">
                <a16:creationId xmlns:a16="http://schemas.microsoft.com/office/drawing/2014/main" id="{8C7E7839-3DCF-468D-9CDD-E7C1A5DA9755}"/>
              </a:ext>
            </a:extLst>
          </p:cNvPr>
          <p:cNvSpPr/>
          <p:nvPr userDrawn="1"/>
        </p:nvSpPr>
        <p:spPr>
          <a:xfrm>
            <a:off x="0" y="1200072"/>
            <a:ext cx="12192000" cy="5109712"/>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sp>
        <p:nvSpPr>
          <p:cNvPr id="12" name="Rektangel 11">
            <a:extLst>
              <a:ext uri="{FF2B5EF4-FFF2-40B4-BE49-F238E27FC236}">
                <a16:creationId xmlns:a16="http://schemas.microsoft.com/office/drawing/2014/main" id="{FDCE1725-0117-483E-872F-EC3116F0678C}"/>
              </a:ext>
            </a:extLst>
          </p:cNvPr>
          <p:cNvSpPr/>
          <p:nvPr userDrawn="1"/>
        </p:nvSpPr>
        <p:spPr>
          <a:xfrm>
            <a:off x="3525" y="1200073"/>
            <a:ext cx="12192000" cy="5109712"/>
          </a:xfrm>
          <a:prstGeom prst="rect">
            <a:avLst/>
          </a:prstGeom>
          <a:gradFill flip="none" rotWithShape="1">
            <a:gsLst>
              <a:gs pos="3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pic>
        <p:nvPicPr>
          <p:cNvPr id="15" name="Bilde 14">
            <a:extLst>
              <a:ext uri="{FF2B5EF4-FFF2-40B4-BE49-F238E27FC236}">
                <a16:creationId xmlns:a16="http://schemas.microsoft.com/office/drawing/2014/main" id="{59E8B49B-41D8-46D8-ABA3-F0C8D6385D84}"/>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7" name="Plassholder for bunntekst 4">
            <a:extLst>
              <a:ext uri="{FF2B5EF4-FFF2-40B4-BE49-F238E27FC236}">
                <a16:creationId xmlns:a16="http://schemas.microsoft.com/office/drawing/2014/main" id="{CB74EBCC-8D84-45AA-A832-E965961723B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5CDFE366-93C2-4CFA-B3CB-D0F0547D070A}"/>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9363B603-7087-4E86-AEC8-99178C0FBEC9}"/>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0" name="Tittel 1">
            <a:extLst>
              <a:ext uri="{FF2B5EF4-FFF2-40B4-BE49-F238E27FC236}">
                <a16:creationId xmlns:a16="http://schemas.microsoft.com/office/drawing/2014/main" id="{6BD7B179-3EF8-423B-9109-34C652F5EFA9}"/>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12C26964-B92B-430D-A2EE-47177AFB0BD0}"/>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11" name="Text Box 9">
            <a:extLst>
              <a:ext uri="{FF2B5EF4-FFF2-40B4-BE49-F238E27FC236}">
                <a16:creationId xmlns:a16="http://schemas.microsoft.com/office/drawing/2014/main" id="{1A91280C-5630-4CFE-9100-5C6AF7B3931F}"/>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53196973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123952"/>
            <a:ext cx="12191999" cy="5185833"/>
          </a:xfrm>
          <a:prstGeom prst="rect">
            <a:avLst/>
          </a:prstGeom>
        </p:spPr>
      </p:pic>
      <p:pic>
        <p:nvPicPr>
          <p:cNvPr id="15" name="Bilde 14">
            <a:extLst>
              <a:ext uri="{FF2B5EF4-FFF2-40B4-BE49-F238E27FC236}">
                <a16:creationId xmlns:a16="http://schemas.microsoft.com/office/drawing/2014/main" id="{2730AC92-0D85-409F-904F-8B3F8DF37B9C}"/>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7" name="Plassholder for bunntekst 4">
            <a:extLst>
              <a:ext uri="{FF2B5EF4-FFF2-40B4-BE49-F238E27FC236}">
                <a16:creationId xmlns:a16="http://schemas.microsoft.com/office/drawing/2014/main" id="{6D3C334B-C780-4239-A2B0-3A4D1830AF2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93B6A0C-26BB-45B4-9902-DFF6318103A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04A9FDE9-F27B-45CE-AFF4-8AD803F0F991}"/>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0" name="Tittel 1">
            <a:extLst>
              <a:ext uri="{FF2B5EF4-FFF2-40B4-BE49-F238E27FC236}">
                <a16:creationId xmlns:a16="http://schemas.microsoft.com/office/drawing/2014/main" id="{6C290A5D-8290-4D21-89B5-ABCCDF2CA45F}"/>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1" name="Undertittel 2">
            <a:extLst>
              <a:ext uri="{FF2B5EF4-FFF2-40B4-BE49-F238E27FC236}">
                <a16:creationId xmlns:a16="http://schemas.microsoft.com/office/drawing/2014/main" id="{09DDF75B-473A-4A14-B5EA-B38D261E3DBE}"/>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EC6F1B84-2931-465F-8FC2-BC90501AF943}"/>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42387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2" y="233476"/>
            <a:ext cx="1658161" cy="448093"/>
          </a:xfrm>
          <a:prstGeom prst="rect">
            <a:avLst/>
          </a:prstGeom>
        </p:spPr>
      </p:pic>
    </p:spTree>
    <p:extLst>
      <p:ext uri="{BB962C8B-B14F-4D97-AF65-F5344CB8AC3E}">
        <p14:creationId xmlns:p14="http://schemas.microsoft.com/office/powerpoint/2010/main" val="663652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gram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2"/>
            <a:ext cx="5103284" cy="4583305"/>
          </a:xfrm>
          <a:gradFill>
            <a:gsLst>
              <a:gs pos="0">
                <a:schemeClr val="tx1"/>
              </a:gs>
              <a:gs pos="100000">
                <a:srgbClr val="0D2D4C"/>
              </a:gs>
            </a:gsLst>
            <a:lin ang="0" scaled="0"/>
          </a:gra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B5CE47AA-9222-8B41-B1D2-4A116B5AC9B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150409588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156477"/>
            <a:ext cx="12191999" cy="5153308"/>
          </a:xfrm>
          <a:prstGeom prst="rect">
            <a:avLst/>
          </a:prstGeom>
        </p:spPr>
      </p:pic>
      <p:sp>
        <p:nvSpPr>
          <p:cNvPr id="11" name="Rektangel 10">
            <a:extLst>
              <a:ext uri="{FF2B5EF4-FFF2-40B4-BE49-F238E27FC236}">
                <a16:creationId xmlns:a16="http://schemas.microsoft.com/office/drawing/2014/main" id="{5C3E5C23-B9F5-4F8C-B8AF-6461A5D33D5C}"/>
              </a:ext>
            </a:extLst>
          </p:cNvPr>
          <p:cNvSpPr/>
          <p:nvPr userDrawn="1"/>
        </p:nvSpPr>
        <p:spPr>
          <a:xfrm>
            <a:off x="3525" y="1200073"/>
            <a:ext cx="12192000" cy="5109712"/>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sp>
        <p:nvSpPr>
          <p:cNvPr id="13" name="Rektangel 12">
            <a:extLst>
              <a:ext uri="{FF2B5EF4-FFF2-40B4-BE49-F238E27FC236}">
                <a16:creationId xmlns:a16="http://schemas.microsoft.com/office/drawing/2014/main" id="{2CE5D70B-AE90-43AE-9B63-E91CE2CDC021}"/>
              </a:ext>
            </a:extLst>
          </p:cNvPr>
          <p:cNvSpPr/>
          <p:nvPr userDrawn="1"/>
        </p:nvSpPr>
        <p:spPr>
          <a:xfrm>
            <a:off x="3525" y="1132169"/>
            <a:ext cx="12192000" cy="5177615"/>
          </a:xfrm>
          <a:prstGeom prst="rect">
            <a:avLst/>
          </a:prstGeom>
          <a:gradFill flip="none" rotWithShape="1">
            <a:gsLst>
              <a:gs pos="0">
                <a:schemeClr val="tx1">
                  <a:alpha val="0"/>
                  <a:lumMod val="0"/>
                </a:schemeClr>
              </a:gs>
              <a:gs pos="23000">
                <a:schemeClr val="tx1">
                  <a:lumMod val="0"/>
                  <a:alpha val="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pic>
        <p:nvPicPr>
          <p:cNvPr id="17" name="Bilde 16">
            <a:extLst>
              <a:ext uri="{FF2B5EF4-FFF2-40B4-BE49-F238E27FC236}">
                <a16:creationId xmlns:a16="http://schemas.microsoft.com/office/drawing/2014/main" id="{379AE0DF-C095-4047-B942-41466A6F1CD0}"/>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8" name="Plassholder for bunntekst 4">
            <a:extLst>
              <a:ext uri="{FF2B5EF4-FFF2-40B4-BE49-F238E27FC236}">
                <a16:creationId xmlns:a16="http://schemas.microsoft.com/office/drawing/2014/main" id="{7878C88E-84F1-42C0-8608-568E69DC9C72}"/>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1E5CE689-33CF-4170-B57C-4EF6C12A3B69}"/>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CEEDE83B-8388-4A84-99CC-34EAB7DD949C}"/>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1" name="Tittel 1">
            <a:extLst>
              <a:ext uri="{FF2B5EF4-FFF2-40B4-BE49-F238E27FC236}">
                <a16:creationId xmlns:a16="http://schemas.microsoft.com/office/drawing/2014/main" id="{58FC4754-8705-4A82-86E2-EC638942BD49}"/>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88740514-905C-4394-BE01-EB6A1845DE5E}"/>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12" name="Text Box 9">
            <a:extLst>
              <a:ext uri="{FF2B5EF4-FFF2-40B4-BE49-F238E27FC236}">
                <a16:creationId xmlns:a16="http://schemas.microsoft.com/office/drawing/2014/main" id="{B3495B67-4824-4618-BF26-55C0559A0213}"/>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304574535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23952"/>
            <a:ext cx="12192000" cy="5185833"/>
          </a:xfrm>
          <a:prstGeom prst="rect">
            <a:avLst/>
          </a:prstGeom>
        </p:spPr>
      </p:pic>
      <p:pic>
        <p:nvPicPr>
          <p:cNvPr id="17" name="Bilde 16">
            <a:extLst>
              <a:ext uri="{FF2B5EF4-FFF2-40B4-BE49-F238E27FC236}">
                <a16:creationId xmlns:a16="http://schemas.microsoft.com/office/drawing/2014/main" id="{E4DA1A8D-7F6B-47DB-A70B-BFC52304EC3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18" name="Plassholder for bunntekst 4">
            <a:extLst>
              <a:ext uri="{FF2B5EF4-FFF2-40B4-BE49-F238E27FC236}">
                <a16:creationId xmlns:a16="http://schemas.microsoft.com/office/drawing/2014/main" id="{550A075A-76A5-4ED9-9E8B-353A06C19797}"/>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9" name="Plassholder for lysbildenummer 5">
            <a:extLst>
              <a:ext uri="{FF2B5EF4-FFF2-40B4-BE49-F238E27FC236}">
                <a16:creationId xmlns:a16="http://schemas.microsoft.com/office/drawing/2014/main" id="{4687B216-DA1D-4221-8BF6-F5466E600A7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2DE14D3D-01B8-423B-8612-BC2F3F0A05E1}"/>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1" name="Tittel 1">
            <a:extLst>
              <a:ext uri="{FF2B5EF4-FFF2-40B4-BE49-F238E27FC236}">
                <a16:creationId xmlns:a16="http://schemas.microsoft.com/office/drawing/2014/main" id="{2964BAB5-93AC-471E-B7D9-BF70A283999F}"/>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2" name="Undertittel 2">
            <a:extLst>
              <a:ext uri="{FF2B5EF4-FFF2-40B4-BE49-F238E27FC236}">
                <a16:creationId xmlns:a16="http://schemas.microsoft.com/office/drawing/2014/main" id="{2D1EC2F9-DE9A-4B1F-BCFD-5D80A90B0689}"/>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5FE03535-4FAB-43E3-BBE5-A4E1E7B32075}"/>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95789001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123952"/>
            <a:ext cx="12192000" cy="5185833"/>
          </a:xfrm>
          <a:prstGeom prst="rect">
            <a:avLst/>
          </a:prstGeom>
        </p:spPr>
      </p:pic>
      <p:pic>
        <p:nvPicPr>
          <p:cNvPr id="15" name="Bilde 14">
            <a:extLst>
              <a:ext uri="{FF2B5EF4-FFF2-40B4-BE49-F238E27FC236}">
                <a16:creationId xmlns:a16="http://schemas.microsoft.com/office/drawing/2014/main" id="{AA80F646-8BB1-4F03-8D8D-31703E9C03A3}"/>
              </a:ext>
            </a:extLst>
          </p:cNvPr>
          <p:cNvPicPr>
            <a:picLocks noChangeAspect="1"/>
          </p:cNvPicPr>
          <p:nvPr userDrawn="1"/>
        </p:nvPicPr>
        <p:blipFill>
          <a:blip r:embed="rId3"/>
          <a:stretch>
            <a:fillRect/>
          </a:stretch>
        </p:blipFill>
        <p:spPr>
          <a:xfrm>
            <a:off x="0" y="1123952"/>
            <a:ext cx="12192000" cy="76121"/>
          </a:xfrm>
          <a:prstGeom prst="rect">
            <a:avLst/>
          </a:prstGeom>
        </p:spPr>
      </p:pic>
      <p:sp>
        <p:nvSpPr>
          <p:cNvPr id="23" name="Plassholder for bunntekst 4">
            <a:extLst>
              <a:ext uri="{FF2B5EF4-FFF2-40B4-BE49-F238E27FC236}">
                <a16:creationId xmlns:a16="http://schemas.microsoft.com/office/drawing/2014/main" id="{460D9DD0-47D6-4BC1-9602-6CEE3EF5184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4" name="Plassholder for lysbildenummer 5">
            <a:extLst>
              <a:ext uri="{FF2B5EF4-FFF2-40B4-BE49-F238E27FC236}">
                <a16:creationId xmlns:a16="http://schemas.microsoft.com/office/drawing/2014/main" id="{0AB3B823-8003-411B-B448-E72DC75BCA4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5" name="Plassholder for dato 3">
            <a:extLst>
              <a:ext uri="{FF2B5EF4-FFF2-40B4-BE49-F238E27FC236}">
                <a16:creationId xmlns:a16="http://schemas.microsoft.com/office/drawing/2014/main" id="{0E44960D-8171-436A-BDCB-E46249E2D75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26" name="Tittel 1">
            <a:extLst>
              <a:ext uri="{FF2B5EF4-FFF2-40B4-BE49-F238E27FC236}">
                <a16:creationId xmlns:a16="http://schemas.microsoft.com/office/drawing/2014/main" id="{822F913D-4ACB-48F4-931F-161D2E3E338C}"/>
              </a:ext>
            </a:extLst>
          </p:cNvPr>
          <p:cNvSpPr>
            <a:spLocks noGrp="1"/>
          </p:cNvSpPr>
          <p:nvPr>
            <p:ph type="ctrTitle" hasCustomPrompt="1"/>
          </p:nvPr>
        </p:nvSpPr>
        <p:spPr>
          <a:xfrm>
            <a:off x="4944003" y="1892300"/>
            <a:ext cx="6528329" cy="1215541"/>
          </a:xfrm>
        </p:spPr>
        <p:txBody>
          <a:bodyPr anchor="b">
            <a:normAutofit/>
          </a:bodyPr>
          <a:lstStyle>
            <a:lvl1pPr algn="r">
              <a:defRPr sz="4000">
                <a:solidFill>
                  <a:schemeClr val="bg1"/>
                </a:solidFill>
              </a:defRPr>
            </a:lvl1pPr>
          </a:lstStyle>
          <a:p>
            <a:r>
              <a:rPr lang="nb-NO" dirty="0"/>
              <a:t>Klikk for å </a:t>
            </a:r>
            <a:br>
              <a:rPr lang="nb-NO" dirty="0"/>
            </a:br>
            <a:r>
              <a:rPr lang="nb-NO" dirty="0"/>
              <a:t>redigere tittel</a:t>
            </a:r>
            <a:endParaRPr lang="en-GB" dirty="0"/>
          </a:p>
        </p:txBody>
      </p:sp>
      <p:sp>
        <p:nvSpPr>
          <p:cNvPr id="27" name="Undertittel 2">
            <a:extLst>
              <a:ext uri="{FF2B5EF4-FFF2-40B4-BE49-F238E27FC236}">
                <a16:creationId xmlns:a16="http://schemas.microsoft.com/office/drawing/2014/main" id="{35C8921B-0855-41F1-934D-7632DE3A5892}"/>
              </a:ext>
            </a:extLst>
          </p:cNvPr>
          <p:cNvSpPr>
            <a:spLocks noGrp="1"/>
          </p:cNvSpPr>
          <p:nvPr>
            <p:ph type="subTitle" idx="1"/>
          </p:nvPr>
        </p:nvSpPr>
        <p:spPr>
          <a:xfrm>
            <a:off x="4944004" y="3320510"/>
            <a:ext cx="6527977" cy="2413540"/>
          </a:xfrm>
        </p:spPr>
        <p:txBody>
          <a:bodyPr>
            <a:normAutofit/>
          </a:bodyPr>
          <a:lstStyle>
            <a:lvl1pPr marL="0" indent="0" algn="r">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b-NO"/>
              <a:t>Klikk for å redigere undertittelstil i malen</a:t>
            </a:r>
            <a:endParaRPr lang="en-GB" dirty="0"/>
          </a:p>
        </p:txBody>
      </p:sp>
      <p:sp>
        <p:nvSpPr>
          <p:cNvPr id="9" name="Text Box 9">
            <a:extLst>
              <a:ext uri="{FF2B5EF4-FFF2-40B4-BE49-F238E27FC236}">
                <a16:creationId xmlns:a16="http://schemas.microsoft.com/office/drawing/2014/main" id="{46D276DA-5FD8-4CCE-B977-19F5B307912A}"/>
              </a:ext>
            </a:extLst>
          </p:cNvPr>
          <p:cNvSpPr txBox="1">
            <a:spLocks noChangeArrowheads="1"/>
          </p:cNvSpPr>
          <p:nvPr userDrawn="1"/>
        </p:nvSpPr>
        <p:spPr bwMode="auto">
          <a:xfrm>
            <a:off x="6209992" y="863024"/>
            <a:ext cx="5262341" cy="26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44000">
            <a:spAutoFit/>
          </a:bodyPr>
          <a:lstStyle>
            <a:lvl1pPr defTabSz="1016000">
              <a:defRPr>
                <a:solidFill>
                  <a:schemeClr val="tx1"/>
                </a:solidFill>
                <a:latin typeface="Arial" charset="0"/>
                <a:ea typeface="Arial" charset="0"/>
                <a:cs typeface="Arial" charset="0"/>
              </a:defRPr>
            </a:lvl1pPr>
            <a:lvl2pPr defTabSz="1016000">
              <a:defRPr>
                <a:solidFill>
                  <a:schemeClr val="tx1"/>
                </a:solidFill>
                <a:latin typeface="Arial" charset="0"/>
                <a:ea typeface="Arial" charset="0"/>
                <a:cs typeface="Arial" charset="0"/>
              </a:defRPr>
            </a:lvl2pPr>
            <a:lvl3pPr defTabSz="1016000">
              <a:defRPr>
                <a:solidFill>
                  <a:schemeClr val="tx1"/>
                </a:solidFill>
                <a:latin typeface="Arial" charset="0"/>
                <a:ea typeface="Arial" charset="0"/>
                <a:cs typeface="Arial" charset="0"/>
              </a:defRPr>
            </a:lvl3pPr>
            <a:lvl4pPr defTabSz="1016000">
              <a:defRPr>
                <a:solidFill>
                  <a:schemeClr val="tx1"/>
                </a:solidFill>
                <a:latin typeface="Arial" charset="0"/>
                <a:ea typeface="Arial" charset="0"/>
                <a:cs typeface="Arial" charset="0"/>
              </a:defRPr>
            </a:lvl4pPr>
            <a:lvl5pPr defTabSz="1016000">
              <a:defRPr>
                <a:solidFill>
                  <a:schemeClr val="tx1"/>
                </a:solidFill>
                <a:latin typeface="Arial" charset="0"/>
                <a:ea typeface="Arial" charset="0"/>
                <a:cs typeface="Arial" charset="0"/>
              </a:defRPr>
            </a:lvl5pPr>
            <a:lvl6pPr defTabSz="1016000" fontAlgn="base">
              <a:spcBef>
                <a:spcPct val="0"/>
              </a:spcBef>
              <a:spcAft>
                <a:spcPct val="0"/>
              </a:spcAft>
              <a:defRPr>
                <a:solidFill>
                  <a:schemeClr val="tx1"/>
                </a:solidFill>
                <a:latin typeface="Arial" charset="0"/>
                <a:ea typeface="Arial" charset="0"/>
                <a:cs typeface="Arial" charset="0"/>
              </a:defRPr>
            </a:lvl6pPr>
            <a:lvl7pPr defTabSz="1016000" fontAlgn="base">
              <a:spcBef>
                <a:spcPct val="0"/>
              </a:spcBef>
              <a:spcAft>
                <a:spcPct val="0"/>
              </a:spcAft>
              <a:defRPr>
                <a:solidFill>
                  <a:schemeClr val="tx1"/>
                </a:solidFill>
                <a:latin typeface="Arial" charset="0"/>
                <a:ea typeface="Arial" charset="0"/>
                <a:cs typeface="Arial" charset="0"/>
              </a:defRPr>
            </a:lvl7pPr>
            <a:lvl8pPr defTabSz="1016000" fontAlgn="base">
              <a:spcBef>
                <a:spcPct val="0"/>
              </a:spcBef>
              <a:spcAft>
                <a:spcPct val="0"/>
              </a:spcAft>
              <a:defRPr>
                <a:solidFill>
                  <a:schemeClr val="tx1"/>
                </a:solidFill>
                <a:latin typeface="Arial" charset="0"/>
                <a:ea typeface="Arial" charset="0"/>
                <a:cs typeface="Arial" charset="0"/>
              </a:defRPr>
            </a:lvl8pPr>
            <a:lvl9pPr defTabSz="1016000" fontAlgn="base">
              <a:spcBef>
                <a:spcPct val="0"/>
              </a:spcBef>
              <a:spcAft>
                <a:spcPct val="0"/>
              </a:spcAft>
              <a:defRPr>
                <a:solidFill>
                  <a:schemeClr val="tx1"/>
                </a:solidFill>
                <a:latin typeface="Arial" charset="0"/>
                <a:ea typeface="Arial" charset="0"/>
                <a:cs typeface="Arial" charset="0"/>
              </a:defRPr>
            </a:lvl9pPr>
          </a:lstStyle>
          <a:p>
            <a:pPr algn="r"/>
            <a:r>
              <a:rPr lang="fr-FR" sz="800" b="1" kern="1200" dirty="0">
                <a:solidFill>
                  <a:schemeClr val="tx1"/>
                </a:solidFill>
                <a:effectLst/>
                <a:latin typeface="+mj-lt"/>
                <a:ea typeface="Arial" charset="0"/>
                <a:cs typeface="Arial" charset="0"/>
              </a:rPr>
              <a:t>NORWEGIAN POLICE</a:t>
            </a:r>
            <a:endParaRPr lang="nb-NO" sz="800" b="1" kern="1200" dirty="0">
              <a:solidFill>
                <a:schemeClr val="tx1"/>
              </a:solidFill>
              <a:effectLst/>
              <a:latin typeface="+mj-lt"/>
              <a:ea typeface="Arial" charset="0"/>
              <a:cs typeface="Arial" charset="0"/>
            </a:endParaRPr>
          </a:p>
        </p:txBody>
      </p:sp>
    </p:spTree>
    <p:extLst>
      <p:ext uri="{BB962C8B-B14F-4D97-AF65-F5344CB8AC3E}">
        <p14:creationId xmlns:p14="http://schemas.microsoft.com/office/powerpoint/2010/main" val="40887294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t="-1" b="-1"/>
          <a:stretch/>
        </p:blipFill>
        <p:spPr>
          <a:xfrm>
            <a:off x="0" y="1123950"/>
            <a:ext cx="12222043" cy="5185833"/>
          </a:xfrm>
          <a:prstGeom prst="rect">
            <a:avLst/>
          </a:prstGeom>
        </p:spPr>
      </p:pic>
      <p:sp>
        <p:nvSpPr>
          <p:cNvPr id="28" name="Plassholder for tekst 2"/>
          <p:cNvSpPr>
            <a:spLocks noGrp="1"/>
          </p:cNvSpPr>
          <p:nvPr>
            <p:ph type="body" sz="quarter" idx="15" hasCustomPrompt="1"/>
          </p:nvPr>
        </p:nvSpPr>
        <p:spPr>
          <a:xfrm>
            <a:off x="3631421" y="2142725"/>
            <a:ext cx="893011" cy="437692"/>
          </a:xfrm>
        </p:spPr>
        <p:txBody>
          <a:bodyPr>
            <a:noAutofit/>
          </a:bodyPr>
          <a:lstStyle>
            <a:lvl1pPr marL="0" indent="0" algn="r">
              <a:buNone/>
              <a:defRPr sz="2133"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4725551" y="2142725"/>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Agendapunkt</a:t>
            </a:r>
            <a:endParaRPr lang="en-GB" dirty="0"/>
          </a:p>
        </p:txBody>
      </p:sp>
      <p:sp>
        <p:nvSpPr>
          <p:cNvPr id="23" name="Plassholder for tekst 2">
            <a:extLst>
              <a:ext uri="{FF2B5EF4-FFF2-40B4-BE49-F238E27FC236}">
                <a16:creationId xmlns:a16="http://schemas.microsoft.com/office/drawing/2014/main" id="{7AE6F550-CE4D-4130-8C20-FE7497CDBEDD}"/>
              </a:ext>
            </a:extLst>
          </p:cNvPr>
          <p:cNvSpPr>
            <a:spLocks noGrp="1"/>
          </p:cNvSpPr>
          <p:nvPr>
            <p:ph type="body" sz="quarter" idx="17" hasCustomPrompt="1"/>
          </p:nvPr>
        </p:nvSpPr>
        <p:spPr>
          <a:xfrm>
            <a:off x="3631421" y="2597875"/>
            <a:ext cx="893011" cy="437692"/>
          </a:xfrm>
        </p:spPr>
        <p:txBody>
          <a:bodyPr>
            <a:noAutofit/>
          </a:bodyPr>
          <a:lstStyle>
            <a:lvl1pPr marL="0" indent="0" algn="r">
              <a:buNone/>
              <a:defRPr sz="2133" b="1">
                <a:solidFill>
                  <a:schemeClr val="accent5"/>
                </a:solidFill>
              </a:defRPr>
            </a:lvl1pPr>
          </a:lstStyle>
          <a:p>
            <a:pPr lvl="0"/>
            <a:r>
              <a:rPr lang="nb-NO" dirty="0"/>
              <a:t>##</a:t>
            </a:r>
            <a:endParaRPr lang="en-GB" dirty="0"/>
          </a:p>
        </p:txBody>
      </p:sp>
      <p:sp>
        <p:nvSpPr>
          <p:cNvPr id="24" name="Plassholder for tekst 11">
            <a:extLst>
              <a:ext uri="{FF2B5EF4-FFF2-40B4-BE49-F238E27FC236}">
                <a16:creationId xmlns:a16="http://schemas.microsoft.com/office/drawing/2014/main" id="{102BB842-0CB7-4DC2-99CE-7E2AB38C9649}"/>
              </a:ext>
            </a:extLst>
          </p:cNvPr>
          <p:cNvSpPr>
            <a:spLocks noGrp="1"/>
          </p:cNvSpPr>
          <p:nvPr>
            <p:ph type="body" sz="quarter" idx="18" hasCustomPrompt="1"/>
          </p:nvPr>
        </p:nvSpPr>
        <p:spPr>
          <a:xfrm>
            <a:off x="4725551" y="2597875"/>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Agendapunkt</a:t>
            </a:r>
            <a:endParaRPr lang="en-GB" dirty="0"/>
          </a:p>
        </p:txBody>
      </p:sp>
      <p:sp>
        <p:nvSpPr>
          <p:cNvPr id="25" name="Plassholder for tekst 2">
            <a:extLst>
              <a:ext uri="{FF2B5EF4-FFF2-40B4-BE49-F238E27FC236}">
                <a16:creationId xmlns:a16="http://schemas.microsoft.com/office/drawing/2014/main" id="{B362D680-C139-472F-8981-74E3C70D107D}"/>
              </a:ext>
            </a:extLst>
          </p:cNvPr>
          <p:cNvSpPr>
            <a:spLocks noGrp="1"/>
          </p:cNvSpPr>
          <p:nvPr>
            <p:ph type="body" sz="quarter" idx="19" hasCustomPrompt="1"/>
          </p:nvPr>
        </p:nvSpPr>
        <p:spPr>
          <a:xfrm>
            <a:off x="3631421" y="3053026"/>
            <a:ext cx="893011" cy="437692"/>
          </a:xfrm>
        </p:spPr>
        <p:txBody>
          <a:bodyPr>
            <a:noAutofit/>
          </a:bodyPr>
          <a:lstStyle>
            <a:lvl1pPr marL="0" indent="0" algn="r">
              <a:buNone/>
              <a:defRPr sz="2133" b="1">
                <a:solidFill>
                  <a:schemeClr val="accent5"/>
                </a:solidFill>
              </a:defRPr>
            </a:lvl1pPr>
          </a:lstStyle>
          <a:p>
            <a:pPr lvl="0"/>
            <a:r>
              <a:rPr lang="nb-NO" dirty="0"/>
              <a:t>##</a:t>
            </a:r>
            <a:endParaRPr lang="en-GB" dirty="0"/>
          </a:p>
        </p:txBody>
      </p:sp>
      <p:sp>
        <p:nvSpPr>
          <p:cNvPr id="38" name="Plassholder for tekst 11">
            <a:extLst>
              <a:ext uri="{FF2B5EF4-FFF2-40B4-BE49-F238E27FC236}">
                <a16:creationId xmlns:a16="http://schemas.microsoft.com/office/drawing/2014/main" id="{7F30533F-EA00-4CB9-B056-775C09C4105D}"/>
              </a:ext>
            </a:extLst>
          </p:cNvPr>
          <p:cNvSpPr>
            <a:spLocks noGrp="1"/>
          </p:cNvSpPr>
          <p:nvPr>
            <p:ph type="body" sz="quarter" idx="20" hasCustomPrompt="1"/>
          </p:nvPr>
        </p:nvSpPr>
        <p:spPr>
          <a:xfrm>
            <a:off x="4725551" y="3053026"/>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Agendapunkt</a:t>
            </a:r>
            <a:endParaRPr lang="en-GB" dirty="0"/>
          </a:p>
        </p:txBody>
      </p:sp>
      <p:sp>
        <p:nvSpPr>
          <p:cNvPr id="39" name="Plassholder for tekst 2">
            <a:extLst>
              <a:ext uri="{FF2B5EF4-FFF2-40B4-BE49-F238E27FC236}">
                <a16:creationId xmlns:a16="http://schemas.microsoft.com/office/drawing/2014/main" id="{85F11221-3E3F-414A-819E-D0E58A944110}"/>
              </a:ext>
            </a:extLst>
          </p:cNvPr>
          <p:cNvSpPr>
            <a:spLocks noGrp="1"/>
          </p:cNvSpPr>
          <p:nvPr>
            <p:ph type="body" sz="quarter" idx="21" hasCustomPrompt="1"/>
          </p:nvPr>
        </p:nvSpPr>
        <p:spPr>
          <a:xfrm>
            <a:off x="3631421" y="3508177"/>
            <a:ext cx="893011" cy="437692"/>
          </a:xfrm>
        </p:spPr>
        <p:txBody>
          <a:bodyPr>
            <a:noAutofit/>
          </a:bodyPr>
          <a:lstStyle>
            <a:lvl1pPr marL="0" indent="0" algn="r">
              <a:buNone/>
              <a:defRPr sz="2133" b="1">
                <a:solidFill>
                  <a:schemeClr val="accent5"/>
                </a:solidFill>
              </a:defRPr>
            </a:lvl1pPr>
          </a:lstStyle>
          <a:p>
            <a:pPr lvl="0"/>
            <a:r>
              <a:rPr lang="nb-NO" dirty="0"/>
              <a:t>##</a:t>
            </a:r>
            <a:endParaRPr lang="en-GB" dirty="0"/>
          </a:p>
        </p:txBody>
      </p:sp>
      <p:sp>
        <p:nvSpPr>
          <p:cNvPr id="40" name="Plassholder for tekst 11">
            <a:extLst>
              <a:ext uri="{FF2B5EF4-FFF2-40B4-BE49-F238E27FC236}">
                <a16:creationId xmlns:a16="http://schemas.microsoft.com/office/drawing/2014/main" id="{2F8AD391-B811-4286-BA38-29368C78F8E6}"/>
              </a:ext>
            </a:extLst>
          </p:cNvPr>
          <p:cNvSpPr>
            <a:spLocks noGrp="1"/>
          </p:cNvSpPr>
          <p:nvPr>
            <p:ph type="body" sz="quarter" idx="22" hasCustomPrompt="1"/>
          </p:nvPr>
        </p:nvSpPr>
        <p:spPr>
          <a:xfrm>
            <a:off x="4725551" y="3508177"/>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Agendapunkt</a:t>
            </a:r>
            <a:endParaRPr lang="en-GB" dirty="0"/>
          </a:p>
        </p:txBody>
      </p:sp>
      <p:sp>
        <p:nvSpPr>
          <p:cNvPr id="41" name="Plassholder for tekst 2">
            <a:extLst>
              <a:ext uri="{FF2B5EF4-FFF2-40B4-BE49-F238E27FC236}">
                <a16:creationId xmlns:a16="http://schemas.microsoft.com/office/drawing/2014/main" id="{9B38E6DF-8866-4B89-8C93-F11C3485924E}"/>
              </a:ext>
            </a:extLst>
          </p:cNvPr>
          <p:cNvSpPr>
            <a:spLocks noGrp="1"/>
          </p:cNvSpPr>
          <p:nvPr>
            <p:ph type="body" sz="quarter" idx="23" hasCustomPrompt="1"/>
          </p:nvPr>
        </p:nvSpPr>
        <p:spPr>
          <a:xfrm>
            <a:off x="3631421" y="3963327"/>
            <a:ext cx="893011" cy="437692"/>
          </a:xfrm>
        </p:spPr>
        <p:txBody>
          <a:bodyPr>
            <a:noAutofit/>
          </a:bodyPr>
          <a:lstStyle>
            <a:lvl1pPr marL="0" indent="0" algn="r">
              <a:buNone/>
              <a:defRPr sz="2133" b="1">
                <a:solidFill>
                  <a:schemeClr val="accent5"/>
                </a:solidFill>
              </a:defRPr>
            </a:lvl1pPr>
          </a:lstStyle>
          <a:p>
            <a:pPr lvl="0"/>
            <a:r>
              <a:rPr lang="nb-NO" dirty="0"/>
              <a:t>##</a:t>
            </a:r>
            <a:endParaRPr lang="en-GB" dirty="0"/>
          </a:p>
        </p:txBody>
      </p:sp>
      <p:sp>
        <p:nvSpPr>
          <p:cNvPr id="42" name="Plassholder for tekst 11">
            <a:extLst>
              <a:ext uri="{FF2B5EF4-FFF2-40B4-BE49-F238E27FC236}">
                <a16:creationId xmlns:a16="http://schemas.microsoft.com/office/drawing/2014/main" id="{E7C0B5AA-676F-4185-93EE-4BE20CA0BFB3}"/>
              </a:ext>
            </a:extLst>
          </p:cNvPr>
          <p:cNvSpPr>
            <a:spLocks noGrp="1"/>
          </p:cNvSpPr>
          <p:nvPr>
            <p:ph type="body" sz="quarter" idx="24" hasCustomPrompt="1"/>
          </p:nvPr>
        </p:nvSpPr>
        <p:spPr>
          <a:xfrm>
            <a:off x="4725551" y="3963327"/>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Agendapunkt</a:t>
            </a:r>
            <a:endParaRPr lang="en-GB" dirty="0"/>
          </a:p>
        </p:txBody>
      </p:sp>
      <p:sp>
        <p:nvSpPr>
          <p:cNvPr id="43" name="Plassholder for tekst 2">
            <a:extLst>
              <a:ext uri="{FF2B5EF4-FFF2-40B4-BE49-F238E27FC236}">
                <a16:creationId xmlns:a16="http://schemas.microsoft.com/office/drawing/2014/main" id="{F4101750-0BBD-4FBA-8812-1EDE535056DE}"/>
              </a:ext>
            </a:extLst>
          </p:cNvPr>
          <p:cNvSpPr>
            <a:spLocks noGrp="1"/>
          </p:cNvSpPr>
          <p:nvPr>
            <p:ph type="body" sz="quarter" idx="25" hasCustomPrompt="1"/>
          </p:nvPr>
        </p:nvSpPr>
        <p:spPr>
          <a:xfrm>
            <a:off x="3631421" y="4418478"/>
            <a:ext cx="893011" cy="437692"/>
          </a:xfrm>
        </p:spPr>
        <p:txBody>
          <a:bodyPr>
            <a:noAutofit/>
          </a:bodyPr>
          <a:lstStyle>
            <a:lvl1pPr marL="0" indent="0" algn="r">
              <a:buNone/>
              <a:defRPr sz="2133" b="1">
                <a:solidFill>
                  <a:schemeClr val="accent5"/>
                </a:solidFill>
              </a:defRPr>
            </a:lvl1pPr>
          </a:lstStyle>
          <a:p>
            <a:pPr lvl="0"/>
            <a:r>
              <a:rPr lang="nb-NO" dirty="0"/>
              <a:t>##</a:t>
            </a:r>
            <a:endParaRPr lang="en-GB" dirty="0"/>
          </a:p>
        </p:txBody>
      </p:sp>
      <p:sp>
        <p:nvSpPr>
          <p:cNvPr id="44" name="Plassholder for tekst 11">
            <a:extLst>
              <a:ext uri="{FF2B5EF4-FFF2-40B4-BE49-F238E27FC236}">
                <a16:creationId xmlns:a16="http://schemas.microsoft.com/office/drawing/2014/main" id="{53BBB4EE-207B-49F4-9256-418DA95989EC}"/>
              </a:ext>
            </a:extLst>
          </p:cNvPr>
          <p:cNvSpPr>
            <a:spLocks noGrp="1"/>
          </p:cNvSpPr>
          <p:nvPr>
            <p:ph type="body" sz="quarter" idx="26" hasCustomPrompt="1"/>
          </p:nvPr>
        </p:nvSpPr>
        <p:spPr>
          <a:xfrm>
            <a:off x="4725551" y="4418478"/>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Agendapunkt</a:t>
            </a:r>
            <a:endParaRPr lang="en-GB" dirty="0"/>
          </a:p>
        </p:txBody>
      </p:sp>
      <p:sp>
        <p:nvSpPr>
          <p:cNvPr id="45" name="Plassholder for tekst 2">
            <a:extLst>
              <a:ext uri="{FF2B5EF4-FFF2-40B4-BE49-F238E27FC236}">
                <a16:creationId xmlns:a16="http://schemas.microsoft.com/office/drawing/2014/main" id="{CBF2D7C5-BF81-4B6D-A0F0-5CE470B4E459}"/>
              </a:ext>
            </a:extLst>
          </p:cNvPr>
          <p:cNvSpPr>
            <a:spLocks noGrp="1"/>
          </p:cNvSpPr>
          <p:nvPr>
            <p:ph type="body" sz="quarter" idx="27" hasCustomPrompt="1"/>
          </p:nvPr>
        </p:nvSpPr>
        <p:spPr>
          <a:xfrm>
            <a:off x="3631421" y="4873629"/>
            <a:ext cx="893011" cy="437692"/>
          </a:xfrm>
        </p:spPr>
        <p:txBody>
          <a:bodyPr>
            <a:noAutofit/>
          </a:bodyPr>
          <a:lstStyle>
            <a:lvl1pPr marL="0" indent="0" algn="r">
              <a:buNone/>
              <a:defRPr sz="2133" b="1">
                <a:solidFill>
                  <a:schemeClr val="accent5"/>
                </a:solidFill>
              </a:defRPr>
            </a:lvl1pPr>
          </a:lstStyle>
          <a:p>
            <a:pPr lvl="0"/>
            <a:r>
              <a:rPr lang="nb-NO" dirty="0"/>
              <a:t>##</a:t>
            </a:r>
            <a:endParaRPr lang="en-GB" dirty="0"/>
          </a:p>
        </p:txBody>
      </p:sp>
      <p:sp>
        <p:nvSpPr>
          <p:cNvPr id="46" name="Plassholder for tekst 11">
            <a:extLst>
              <a:ext uri="{FF2B5EF4-FFF2-40B4-BE49-F238E27FC236}">
                <a16:creationId xmlns:a16="http://schemas.microsoft.com/office/drawing/2014/main" id="{F6C53841-CC3B-4FE2-9C94-7CBEB9AB4310}"/>
              </a:ext>
            </a:extLst>
          </p:cNvPr>
          <p:cNvSpPr>
            <a:spLocks noGrp="1"/>
          </p:cNvSpPr>
          <p:nvPr>
            <p:ph type="body" sz="quarter" idx="28" hasCustomPrompt="1"/>
          </p:nvPr>
        </p:nvSpPr>
        <p:spPr>
          <a:xfrm>
            <a:off x="4725551" y="4873629"/>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Agendapunkt</a:t>
            </a:r>
            <a:endParaRPr lang="en-GB" dirty="0"/>
          </a:p>
        </p:txBody>
      </p:sp>
      <p:sp>
        <p:nvSpPr>
          <p:cNvPr id="47" name="Plassholder for tekst 2">
            <a:extLst>
              <a:ext uri="{FF2B5EF4-FFF2-40B4-BE49-F238E27FC236}">
                <a16:creationId xmlns:a16="http://schemas.microsoft.com/office/drawing/2014/main" id="{8D19F4BA-69AD-46A8-BE08-A8A2093B9C77}"/>
              </a:ext>
            </a:extLst>
          </p:cNvPr>
          <p:cNvSpPr>
            <a:spLocks noGrp="1"/>
          </p:cNvSpPr>
          <p:nvPr>
            <p:ph type="body" sz="quarter" idx="29" hasCustomPrompt="1"/>
          </p:nvPr>
        </p:nvSpPr>
        <p:spPr>
          <a:xfrm>
            <a:off x="3631421" y="5328777"/>
            <a:ext cx="893011" cy="437692"/>
          </a:xfrm>
        </p:spPr>
        <p:txBody>
          <a:bodyPr>
            <a:noAutofit/>
          </a:bodyPr>
          <a:lstStyle>
            <a:lvl1pPr marL="0" indent="0" algn="r">
              <a:buNone/>
              <a:defRPr sz="2133" b="1">
                <a:solidFill>
                  <a:schemeClr val="accent5"/>
                </a:solidFill>
              </a:defRPr>
            </a:lvl1pPr>
          </a:lstStyle>
          <a:p>
            <a:pPr lvl="0"/>
            <a:r>
              <a:rPr lang="nb-NO" dirty="0"/>
              <a:t>##</a:t>
            </a:r>
            <a:endParaRPr lang="en-GB" dirty="0"/>
          </a:p>
        </p:txBody>
      </p:sp>
      <p:sp>
        <p:nvSpPr>
          <p:cNvPr id="48" name="Plassholder for tekst 11">
            <a:extLst>
              <a:ext uri="{FF2B5EF4-FFF2-40B4-BE49-F238E27FC236}">
                <a16:creationId xmlns:a16="http://schemas.microsoft.com/office/drawing/2014/main" id="{260EE36E-CB71-434C-B6F6-FCB4115293B9}"/>
              </a:ext>
            </a:extLst>
          </p:cNvPr>
          <p:cNvSpPr>
            <a:spLocks noGrp="1"/>
          </p:cNvSpPr>
          <p:nvPr>
            <p:ph type="body" sz="quarter" idx="30" hasCustomPrompt="1"/>
          </p:nvPr>
        </p:nvSpPr>
        <p:spPr>
          <a:xfrm>
            <a:off x="4725551" y="5328777"/>
            <a:ext cx="6788944" cy="437692"/>
          </a:xfrm>
        </p:spPr>
        <p:txBody>
          <a:bodyPr>
            <a:normAutofit/>
          </a:bodyPr>
          <a:lstStyle>
            <a:lvl1pPr marL="0" indent="0">
              <a:buFont typeface="Arial" charset="0"/>
              <a:buNone/>
              <a:defRPr sz="2133"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Agendapunkt</a:t>
            </a:r>
            <a:endParaRPr lang="en-GB" dirty="0"/>
          </a:p>
        </p:txBody>
      </p:sp>
      <p:sp>
        <p:nvSpPr>
          <p:cNvPr id="26" name="Plassholder for bunntekst 4">
            <a:extLst>
              <a:ext uri="{FF2B5EF4-FFF2-40B4-BE49-F238E27FC236}">
                <a16:creationId xmlns:a16="http://schemas.microsoft.com/office/drawing/2014/main" id="{B4F1BD67-7347-441C-806B-24D92EDD6403}"/>
              </a:ext>
            </a:extLst>
          </p:cNvPr>
          <p:cNvSpPr>
            <a:spLocks noGrp="1"/>
          </p:cNvSpPr>
          <p:nvPr>
            <p:ph type="ftr" sz="quarter" idx="3"/>
          </p:nvPr>
        </p:nvSpPr>
        <p:spPr>
          <a:xfrm>
            <a:off x="720019" y="6503746"/>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7" name="Plassholder for lysbildenummer 5">
            <a:extLst>
              <a:ext uri="{FF2B5EF4-FFF2-40B4-BE49-F238E27FC236}">
                <a16:creationId xmlns:a16="http://schemas.microsoft.com/office/drawing/2014/main" id="{8D45B882-9436-47CE-9FF7-4029966981E4}"/>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30" name="Plassholder for dato 3">
            <a:extLst>
              <a:ext uri="{FF2B5EF4-FFF2-40B4-BE49-F238E27FC236}">
                <a16:creationId xmlns:a16="http://schemas.microsoft.com/office/drawing/2014/main" id="{9261F49C-0CFD-4753-BCB5-40B5D807DE61}"/>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83087831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32" t="-2"/>
          <a:stretch/>
        </p:blipFill>
        <p:spPr>
          <a:xfrm>
            <a:off x="0" y="1123952"/>
            <a:ext cx="12192000" cy="5185833"/>
          </a:xfrm>
          <a:prstGeom prst="rect">
            <a:avLst/>
          </a:prstGeom>
        </p:spPr>
      </p:pic>
      <p:sp>
        <p:nvSpPr>
          <p:cNvPr id="18" name="Plassholder for tekst 2"/>
          <p:cNvSpPr>
            <a:spLocks noGrp="1"/>
          </p:cNvSpPr>
          <p:nvPr>
            <p:ph type="body" sz="quarter" idx="13" hasCustomPrompt="1"/>
          </p:nvPr>
        </p:nvSpPr>
        <p:spPr>
          <a:xfrm>
            <a:off x="719667" y="1892300"/>
            <a:ext cx="1723563" cy="1277968"/>
          </a:xfrm>
        </p:spPr>
        <p:txBody>
          <a:bodyPr>
            <a:noAutofit/>
          </a:bodyPr>
          <a:lstStyle>
            <a:lvl1pPr marL="0" indent="0" algn="r">
              <a:buNone/>
              <a:defRPr sz="6133"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3776351" y="2329713"/>
            <a:ext cx="7695983" cy="3040175"/>
          </a:xfrm>
        </p:spPr>
        <p:txBody>
          <a:bodyPr>
            <a:normAutofit/>
          </a:bodyPr>
          <a:lstStyle>
            <a:lvl1pPr marL="0" indent="0">
              <a:buFont typeface="Arial" charset="0"/>
              <a:buNone/>
              <a:defRPr sz="2667" b="0">
                <a:solidFill>
                  <a:schemeClr val="bg1"/>
                </a:solidFill>
              </a:defRPr>
            </a:lvl1pPr>
            <a:lvl2pPr marL="191995" indent="0">
              <a:buNone/>
              <a:defRPr>
                <a:solidFill>
                  <a:schemeClr val="bg1"/>
                </a:solidFill>
              </a:defRPr>
            </a:lvl2pPr>
            <a:lvl3pPr marL="383990" indent="0">
              <a:buNone/>
              <a:defRPr>
                <a:solidFill>
                  <a:schemeClr val="bg1"/>
                </a:solidFill>
              </a:defRPr>
            </a:lvl3pPr>
            <a:lvl4pPr marL="575986" indent="0">
              <a:buNone/>
              <a:defRPr>
                <a:solidFill>
                  <a:schemeClr val="bg1"/>
                </a:solidFill>
              </a:defRPr>
            </a:lvl4pPr>
            <a:lvl5pPr marL="671983" indent="0">
              <a:buNone/>
              <a:defRPr>
                <a:solidFill>
                  <a:schemeClr val="bg1"/>
                </a:solidFill>
              </a:defRPr>
            </a:lvl5pPr>
          </a:lstStyle>
          <a:p>
            <a:pPr lvl="0"/>
            <a:r>
              <a:rPr lang="nb-NO" noProof="0" dirty="0"/>
              <a:t>Skilleark – rediger for å legge til tekst</a:t>
            </a:r>
            <a:endParaRPr lang="en-GB" dirty="0"/>
          </a:p>
        </p:txBody>
      </p:sp>
      <p:sp>
        <p:nvSpPr>
          <p:cNvPr id="9" name="Plassholder for bunntekst 4">
            <a:extLst>
              <a:ext uri="{FF2B5EF4-FFF2-40B4-BE49-F238E27FC236}">
                <a16:creationId xmlns:a16="http://schemas.microsoft.com/office/drawing/2014/main" id="{7DA3A926-1858-4C17-9421-A89F644E8A0B}"/>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FFEB062-5CF6-4893-81AF-50D90313009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68C07AA5-9821-49B8-BBDF-0349A12CFE16}"/>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30935980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2667"/>
            </a:lvl1pPr>
          </a:lstStyle>
          <a:p>
            <a:r>
              <a:rPr lang="nb-NO"/>
              <a:t>Klikk for å redigere tittelstil</a:t>
            </a:r>
            <a:endParaRPr lang="en-GB" dirty="0"/>
          </a:p>
        </p:txBody>
      </p:sp>
      <p:sp>
        <p:nvSpPr>
          <p:cNvPr id="3" name="Plassholder for innhold 2"/>
          <p:cNvSpPr>
            <a:spLocks noGrp="1"/>
          </p:cNvSpPr>
          <p:nvPr>
            <p:ph idx="1" hasCustomPrompt="1"/>
          </p:nvPr>
        </p:nvSpPr>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7" name="Plassholder for bunntekst 4">
            <a:extLst>
              <a:ext uri="{FF2B5EF4-FFF2-40B4-BE49-F238E27FC236}">
                <a16:creationId xmlns:a16="http://schemas.microsoft.com/office/drawing/2014/main" id="{9C1B81C0-98B5-48B7-973D-C1D513F21F5D}"/>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67341BB9-DDCE-4A58-A817-2399063DC8B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28F03B5C-FC7A-4846-86FD-418F40C41590}"/>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26173616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obj" preserve="1">
  <p:cSld name="Standard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4832"/>
            <a:ext cx="10752667" cy="768349"/>
          </a:xfrm>
        </p:spPr>
        <p:txBody>
          <a:bodyPr>
            <a:normAutofit/>
          </a:bodyPr>
          <a:lstStyle>
            <a:lvl1pPr>
              <a:defRPr sz="2667">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719667" y="2084917"/>
            <a:ext cx="10752315" cy="4224867"/>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295902880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obj" preserve="1">
  <p:cSld name="1_Standard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4832"/>
            <a:ext cx="10752667" cy="768349"/>
          </a:xfrm>
        </p:spPr>
        <p:txBody>
          <a:bodyPr>
            <a:normAutofit/>
          </a:bodyPr>
          <a:lstStyle>
            <a:lvl1pPr>
              <a:defRPr sz="2667">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719667" y="2084917"/>
            <a:ext cx="10752315" cy="4224867"/>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9" name="Bilde 8" descr="Logo">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39D5F9E2-2628-412A-B43F-1536AE0C6ECE}"/>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082EC00B-A9F4-42CA-B7B3-BD9FFE70A31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F8342D8-33D5-4337-83EF-A38CBC72F84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254720000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a:xfrm>
            <a:off x="719667" y="1132295"/>
            <a:ext cx="10752667" cy="760711"/>
          </a:xfrm>
        </p:spPr>
        <p:txBody>
          <a:bodyPr>
            <a:normAutofit/>
          </a:bodyPr>
          <a:lstStyle>
            <a:lvl1pPr>
              <a:defRPr sz="2667"/>
            </a:lvl1pPr>
          </a:lstStyle>
          <a:p>
            <a:r>
              <a:rPr lang="nb-NO"/>
              <a:t>Klikk for å redigere tittelstil</a:t>
            </a:r>
            <a:endParaRPr lang="en-GB" dirty="0"/>
          </a:p>
        </p:txBody>
      </p:sp>
      <p:sp>
        <p:nvSpPr>
          <p:cNvPr id="3" name="Plassholder for innhold 2"/>
          <p:cNvSpPr>
            <a:spLocks noGrp="1"/>
          </p:cNvSpPr>
          <p:nvPr>
            <p:ph idx="1" hasCustomPrompt="1"/>
          </p:nvPr>
        </p:nvSpPr>
        <p:spPr>
          <a:xfrm>
            <a:off x="719667" y="2084917"/>
            <a:ext cx="5183717" cy="4224867"/>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6298720" y="2084917"/>
            <a:ext cx="5183717" cy="4224868"/>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10" name="Plassholder for bunntekst 4">
            <a:extLst>
              <a:ext uri="{FF2B5EF4-FFF2-40B4-BE49-F238E27FC236}">
                <a16:creationId xmlns:a16="http://schemas.microsoft.com/office/drawing/2014/main" id="{35721DF1-7A8B-478E-A6C9-03A5422F027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88A508FC-05D2-4D67-80E3-3B4BBA89567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889AF121-C760-4D26-9E4A-005888365975}"/>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4170150853"/>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Standard to-spalter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6556"/>
            <a:ext cx="10752667" cy="771491"/>
          </a:xfrm>
        </p:spPr>
        <p:txBody>
          <a:bodyPr>
            <a:normAutofit/>
          </a:bodyPr>
          <a:lstStyle>
            <a:lvl1pPr>
              <a:defRPr sz="2667">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715955" y="2092003"/>
            <a:ext cx="5187429" cy="4217783"/>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6288618" y="2092003"/>
            <a:ext cx="5183716" cy="4217783"/>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1063559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gram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2"/>
            <a:ext cx="5103284" cy="4583305"/>
          </a:xfrm>
          <a:solidFill>
            <a:schemeClr val="tx1"/>
          </a:soli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B5CE47AA-9222-8B41-B1D2-4A116B5AC9B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304084259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1_Standard to-spalter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6556"/>
            <a:ext cx="10752667" cy="771491"/>
          </a:xfrm>
        </p:spPr>
        <p:txBody>
          <a:bodyPr>
            <a:normAutofit/>
          </a:bodyPr>
          <a:lstStyle>
            <a:lvl1pPr>
              <a:defRPr sz="2667">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715955" y="2092003"/>
            <a:ext cx="5187429" cy="4217783"/>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innhold 7"/>
          <p:cNvSpPr>
            <a:spLocks noGrp="1"/>
          </p:cNvSpPr>
          <p:nvPr>
            <p:ph sz="quarter" idx="13" hasCustomPrompt="1"/>
          </p:nvPr>
        </p:nvSpPr>
        <p:spPr>
          <a:xfrm>
            <a:off x="6288618" y="2092003"/>
            <a:ext cx="5183716" cy="4217783"/>
          </a:xfrm>
        </p:spPr>
        <p:txBody>
          <a:bodyPr/>
          <a:lstStyle>
            <a:lvl1pPr>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9B14855E-C050-4A5C-B6B2-0758E75647D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D78A9FA7-A7D4-4F16-8355-DEDBFCF4A4D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8CD30B3-E201-498E-83FB-F48CF56D317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89014381-71BE-414F-805A-83EBB09D3A5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33592204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3951"/>
            <a:ext cx="10752667" cy="772800"/>
          </a:xfrm>
        </p:spPr>
        <p:txBody>
          <a:bodyPr/>
          <a:lstStyle/>
          <a:p>
            <a:r>
              <a:rPr lang="nb-NO"/>
              <a:t>Klikk for å redigere tittelstil</a:t>
            </a:r>
            <a:endParaRPr lang="en-GB" dirty="0"/>
          </a:p>
        </p:txBody>
      </p:sp>
      <p:sp>
        <p:nvSpPr>
          <p:cNvPr id="13" name="Plassholder for bunntekst 4">
            <a:extLst>
              <a:ext uri="{FF2B5EF4-FFF2-40B4-BE49-F238E27FC236}">
                <a16:creationId xmlns:a16="http://schemas.microsoft.com/office/drawing/2014/main" id="{69EDFFDD-D0ED-47EB-999B-BBA6D6F6565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E78C325C-A7D5-486F-86DF-4184D5FF463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DAB769AD-7851-4B26-B3B3-6AE6BCB3E51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72553130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Tittel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43415"/>
            <a:ext cx="10752667" cy="749591"/>
          </a:xfrm>
        </p:spPr>
        <p:txBody>
          <a:bodyPr>
            <a:normAutofit/>
          </a:bodyPr>
          <a:lstStyle>
            <a:lvl1pPr>
              <a:defRPr sz="2667">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76132863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1_Tittel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43415"/>
            <a:ext cx="10752667" cy="749591"/>
          </a:xfrm>
        </p:spPr>
        <p:txBody>
          <a:bodyPr>
            <a:normAutofit/>
          </a:bodyPr>
          <a:lstStyle>
            <a:lvl1pPr>
              <a:defRPr sz="2667">
                <a:solidFill>
                  <a:schemeClr val="bg1"/>
                </a:solidFill>
              </a:defRPr>
            </a:lvl1pPr>
          </a:lstStyle>
          <a:p>
            <a:r>
              <a:rPr lang="nb-NO"/>
              <a:t>Klikk for å redigere tittelstil</a:t>
            </a:r>
            <a:endParaRPr lang="en-GB" dirty="0"/>
          </a:p>
        </p:txBody>
      </p:sp>
      <p:pic>
        <p:nvPicPr>
          <p:cNvPr id="9" name="Bilde 8" descr="Logo">
            <a:extLst>
              <a:ext uri="{FF2B5EF4-FFF2-40B4-BE49-F238E27FC236}">
                <a16:creationId xmlns:a16="http://schemas.microsoft.com/office/drawing/2014/main" id="{F56DEC93-A373-41EF-92D7-F42D98465E1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0" name="Plassholder for bunntekst 4">
            <a:extLst>
              <a:ext uri="{FF2B5EF4-FFF2-40B4-BE49-F238E27FC236}">
                <a16:creationId xmlns:a16="http://schemas.microsoft.com/office/drawing/2014/main" id="{AA6E7EC5-0626-4594-9355-9E460FA021D2}"/>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A8E4A7E8-933D-4A49-8124-2C74B73CCD62}"/>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1AFE8E02-CC6F-434A-BCB5-5A512765F20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343058525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7" name="Plassholder for bunntekst 4">
            <a:extLst>
              <a:ext uri="{FF2B5EF4-FFF2-40B4-BE49-F238E27FC236}">
                <a16:creationId xmlns:a16="http://schemas.microsoft.com/office/drawing/2014/main" id="{F473EDF2-4BF9-4CD1-A6FD-2936C2626AB7}"/>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8" name="Plassholder for lysbildenummer 5">
            <a:extLst>
              <a:ext uri="{FF2B5EF4-FFF2-40B4-BE49-F238E27FC236}">
                <a16:creationId xmlns:a16="http://schemas.microsoft.com/office/drawing/2014/main" id="{3FB8C90B-5C36-46B6-9FB6-3B5F161FF71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9" name="Plassholder for dato 3">
            <a:extLst>
              <a:ext uri="{FF2B5EF4-FFF2-40B4-BE49-F238E27FC236}">
                <a16:creationId xmlns:a16="http://schemas.microsoft.com/office/drawing/2014/main" id="{993C6054-B029-4798-9DD3-2A6E990AFCA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402090855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Tom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83811004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1_Tom (mørk)">
    <p:bg>
      <p:bgPr>
        <a:solidFill>
          <a:schemeClr val="tx1"/>
        </a:solidFill>
        <a:effectLst/>
      </p:bgPr>
    </p:bg>
    <p:spTree>
      <p:nvGrpSpPr>
        <p:cNvPr id="1" name=""/>
        <p:cNvGrpSpPr/>
        <p:nvPr/>
      </p:nvGrpSpPr>
      <p:grpSpPr>
        <a:xfrm>
          <a:off x="0" y="0"/>
          <a:ext cx="0" cy="0"/>
          <a:chOff x="0" y="0"/>
          <a:chExt cx="0" cy="0"/>
        </a:xfrm>
      </p:grpSpPr>
      <p:pic>
        <p:nvPicPr>
          <p:cNvPr id="9" name="Bilde 8" descr="Logo">
            <a:extLst>
              <a:ext uri="{FF2B5EF4-FFF2-40B4-BE49-F238E27FC236}">
                <a16:creationId xmlns:a16="http://schemas.microsoft.com/office/drawing/2014/main" id="{0BFBE638-C843-4CFC-AA94-7FCDADBEA78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0" name="Plassholder for bunntekst 4">
            <a:extLst>
              <a:ext uri="{FF2B5EF4-FFF2-40B4-BE49-F238E27FC236}">
                <a16:creationId xmlns:a16="http://schemas.microsoft.com/office/drawing/2014/main" id="{4F15E32F-B199-4D0B-B4C7-2DC041CCAD3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1" name="Plassholder for lysbildenummer 5">
            <a:extLst>
              <a:ext uri="{FF2B5EF4-FFF2-40B4-BE49-F238E27FC236}">
                <a16:creationId xmlns:a16="http://schemas.microsoft.com/office/drawing/2014/main" id="{B9B0F3F1-89C9-45F9-9A7B-27E3B1F6E98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2" name="Plassholder for dato 3">
            <a:extLst>
              <a:ext uri="{FF2B5EF4-FFF2-40B4-BE49-F238E27FC236}">
                <a16:creationId xmlns:a16="http://schemas.microsoft.com/office/drawing/2014/main" id="{623DFDB6-BF8B-495D-9DEC-8BF134BFC60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112896504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2" y="1123951"/>
            <a:ext cx="12191999" cy="5185835"/>
          </a:xfrm>
          <a:prstGeom prst="rect">
            <a:avLst/>
          </a:prstGeom>
          <a:solidFill>
            <a:schemeClr val="bg2"/>
          </a:solidFill>
        </p:spPr>
        <p:txBody>
          <a:bodyPr/>
          <a:lstStyle>
            <a:lvl1pPr marL="0" indent="0" algn="ctr">
              <a:buNone/>
              <a:defRPr>
                <a:solidFill>
                  <a:schemeClr val="tx1"/>
                </a:solidFill>
              </a:defRPr>
            </a:lvl1pPr>
          </a:lstStyle>
          <a:p>
            <a:r>
              <a:rPr lang="nb-NO" noProof="0"/>
              <a:t>Klikk på ikonet for å legge til et bilde</a:t>
            </a:r>
            <a:endParaRPr lang="nb-NO" noProof="0" dirty="0"/>
          </a:p>
        </p:txBody>
      </p:sp>
      <p:sp>
        <p:nvSpPr>
          <p:cNvPr id="8" name="Title 1"/>
          <p:cNvSpPr>
            <a:spLocks noGrp="1"/>
          </p:cNvSpPr>
          <p:nvPr>
            <p:ph type="title" hasCustomPrompt="1"/>
          </p:nvPr>
        </p:nvSpPr>
        <p:spPr>
          <a:xfrm>
            <a:off x="-1" y="1892300"/>
            <a:ext cx="12192001" cy="1152701"/>
          </a:xfrm>
          <a:prstGeom prst="rect">
            <a:avLst/>
          </a:prstGeom>
          <a:noFill/>
        </p:spPr>
        <p:txBody>
          <a:bodyPr wrap="square" tIns="360000" bIns="360000" anchor="ctr">
            <a:noAutofit/>
          </a:bodyPr>
          <a:lstStyle>
            <a:lvl1pPr algn="ctr">
              <a:defRPr sz="2667" b="1" baseline="0">
                <a:solidFill>
                  <a:schemeClr val="tx1"/>
                </a:solidFill>
              </a:defRPr>
            </a:lvl1pPr>
          </a:lstStyle>
          <a:p>
            <a:r>
              <a:rPr lang="nb-NO" noProof="0" dirty="0"/>
              <a:t>Rediger for å legge til tekst</a:t>
            </a:r>
          </a:p>
        </p:txBody>
      </p:sp>
      <p:sp>
        <p:nvSpPr>
          <p:cNvPr id="12" name="Plassholder for bunntekst 4">
            <a:extLst>
              <a:ext uri="{FF2B5EF4-FFF2-40B4-BE49-F238E27FC236}">
                <a16:creationId xmlns:a16="http://schemas.microsoft.com/office/drawing/2014/main" id="{ABF2C42B-D4FB-4975-8F0D-BFC309176E4A}"/>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96095BD4-5691-4E16-A5E0-1560CCD49839}"/>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F606A52-D097-40B7-A6B0-B247912908E6}"/>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10337163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488015" y="1892301"/>
            <a:ext cx="9210340" cy="2304697"/>
          </a:xfrm>
        </p:spPr>
        <p:txBody>
          <a:bodyPr anchor="b" anchorCtr="0">
            <a:normAutofit/>
          </a:bodyPr>
          <a:lstStyle>
            <a:lvl1pPr marL="0" indent="0" algn="ctr">
              <a:lnSpc>
                <a:spcPct val="100000"/>
              </a:lnSpc>
              <a:buNone/>
              <a:defRPr sz="2667" b="1"/>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488016" y="4580996"/>
            <a:ext cx="9215969" cy="1153053"/>
          </a:xfrm>
        </p:spPr>
        <p:txBody>
          <a:bodyPr>
            <a:normAutofit/>
          </a:bodyPr>
          <a:lstStyle>
            <a:lvl1pPr marL="0" indent="0" algn="ctr">
              <a:buNone/>
              <a:defRPr sz="1467"/>
            </a:lvl1pPr>
          </a:lstStyle>
          <a:p>
            <a:pPr lvl="0"/>
            <a:r>
              <a:rPr lang="nb-NO" dirty="0"/>
              <a:t>Rediger for å legge kilde</a:t>
            </a:r>
            <a:endParaRPr lang="en-GB" dirty="0"/>
          </a:p>
        </p:txBody>
      </p:sp>
      <p:sp>
        <p:nvSpPr>
          <p:cNvPr id="13" name="Plassholder for bunntekst 4">
            <a:extLst>
              <a:ext uri="{FF2B5EF4-FFF2-40B4-BE49-F238E27FC236}">
                <a16:creationId xmlns:a16="http://schemas.microsoft.com/office/drawing/2014/main" id="{B6F6A0A0-65AB-42AE-84E7-C90B128E820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F417AF7F-8319-4BA6-92F1-109CDAC2B995}"/>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6CF08D2B-9038-4DB2-86B1-659E76809AB1}"/>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240647694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Sitat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488015" y="1892301"/>
            <a:ext cx="9210340" cy="2334684"/>
          </a:xfrm>
        </p:spPr>
        <p:txBody>
          <a:bodyPr anchor="b" anchorCtr="0">
            <a:normAutofit/>
          </a:bodyPr>
          <a:lstStyle>
            <a:lvl1pPr marL="0" indent="0" algn="ctr">
              <a:lnSpc>
                <a:spcPct val="100000"/>
              </a:lnSpc>
              <a:buNone/>
              <a:defRPr sz="2667"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488016" y="4517270"/>
            <a:ext cx="9215969" cy="1216780"/>
          </a:xfrm>
        </p:spPr>
        <p:txBody>
          <a:bodyPr>
            <a:normAutofit/>
          </a:bodyPr>
          <a:lstStyle>
            <a:lvl1pPr marL="0" indent="0" algn="ctr">
              <a:buNone/>
              <a:defRPr sz="1467">
                <a:solidFill>
                  <a:schemeClr val="bg1"/>
                </a:solidFill>
              </a:defRPr>
            </a:lvl1pPr>
          </a:lstStyle>
          <a:p>
            <a:pPr lvl="0"/>
            <a:r>
              <a:rPr lang="nb-NO" dirty="0"/>
              <a:t>Rediger for å legge kilde</a:t>
            </a:r>
            <a:endParaRPr lang="en-GB" dirty="0"/>
          </a:p>
        </p:txBody>
      </p:sp>
    </p:spTree>
    <p:extLst>
      <p:ext uri="{BB962C8B-B14F-4D97-AF65-F5344CB8AC3E}">
        <p14:creationId xmlns:p14="http://schemas.microsoft.com/office/powerpoint/2010/main" val="139766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tekstboks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3D9FAB23-1BAD-ED40-A895-C2258D99DFB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8"/>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2"/>
            <a:ext cx="3412068" cy="4583305"/>
          </a:xfrm>
          <a:solidFill>
            <a:schemeClr val="accent5"/>
          </a:solidFill>
        </p:spPr>
        <p:txBody>
          <a:bodyPr lIns="287915" tIns="239935" rIns="287915"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2"/>
            <a:ext cx="3412068" cy="4583305"/>
          </a:xfrm>
          <a:solidFill>
            <a:schemeClr val="accent5"/>
          </a:solidFill>
        </p:spPr>
        <p:txBody>
          <a:bodyPr lIns="287915" tIns="239935" rIns="287915"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2"/>
            <a:ext cx="3412068" cy="4583305"/>
          </a:xfrm>
          <a:solidFill>
            <a:schemeClr val="accent5"/>
          </a:solidFill>
        </p:spPr>
        <p:txBody>
          <a:bodyPr lIns="287915" tIns="239935" rIns="287915"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20" name="Bilde 19"/>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5943394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1_Sitat (mørk)">
    <p:bg>
      <p:bgPr>
        <a:solidFill>
          <a:schemeClr val="tx1"/>
        </a:solidFill>
        <a:effectLst/>
      </p:bgPr>
    </p:bg>
    <p:spTree>
      <p:nvGrpSpPr>
        <p:cNvPr id="1" name=""/>
        <p:cNvGrpSpPr/>
        <p:nvPr/>
      </p:nvGrpSpPr>
      <p:grpSpPr>
        <a:xfrm>
          <a:off x="0" y="0"/>
          <a:ext cx="0" cy="0"/>
          <a:chOff x="0" y="0"/>
          <a:chExt cx="0" cy="0"/>
        </a:xfrm>
      </p:grpSpPr>
      <p:pic>
        <p:nvPicPr>
          <p:cNvPr id="13" name="Bilde 12" descr="Logo">
            <a:extLst>
              <a:ext uri="{FF2B5EF4-FFF2-40B4-BE49-F238E27FC236}">
                <a16:creationId xmlns:a16="http://schemas.microsoft.com/office/drawing/2014/main" id="{5B9414BE-B66A-4AAC-88A6-D8675B14EF6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488015" y="1892301"/>
            <a:ext cx="9210340" cy="2334684"/>
          </a:xfrm>
        </p:spPr>
        <p:txBody>
          <a:bodyPr anchor="b" anchorCtr="0">
            <a:normAutofit/>
          </a:bodyPr>
          <a:lstStyle>
            <a:lvl1pPr marL="0" indent="0" algn="ctr">
              <a:lnSpc>
                <a:spcPct val="100000"/>
              </a:lnSpc>
              <a:buNone/>
              <a:defRPr sz="2667" b="1">
                <a:solidFill>
                  <a:schemeClr val="bg1"/>
                </a:solidFill>
              </a:defRPr>
            </a:lvl1pPr>
          </a:lstStyle>
          <a:p>
            <a:pPr lvl="0"/>
            <a:r>
              <a:rPr lang="nb-NO" dirty="0"/>
              <a:t>«Rediger for å legge til sitat»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488016" y="4517270"/>
            <a:ext cx="9215969" cy="1216780"/>
          </a:xfrm>
        </p:spPr>
        <p:txBody>
          <a:bodyPr>
            <a:normAutofit/>
          </a:bodyPr>
          <a:lstStyle>
            <a:lvl1pPr marL="0" indent="0" algn="ctr">
              <a:buNone/>
              <a:defRPr sz="1467">
                <a:solidFill>
                  <a:schemeClr val="bg1"/>
                </a:solidFill>
              </a:defRPr>
            </a:lvl1pPr>
          </a:lstStyle>
          <a:p>
            <a:pPr lvl="0"/>
            <a:r>
              <a:rPr lang="nb-NO" dirty="0"/>
              <a:t>Rediger for å legge kilde</a:t>
            </a:r>
            <a:endParaRPr lang="en-GB" dirty="0"/>
          </a:p>
        </p:txBody>
      </p:sp>
    </p:spTree>
    <p:extLst>
      <p:ext uri="{BB962C8B-B14F-4D97-AF65-F5344CB8AC3E}">
        <p14:creationId xmlns:p14="http://schemas.microsoft.com/office/powerpoint/2010/main" val="111486110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719667" y="1119500"/>
            <a:ext cx="5376333" cy="772800"/>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719667" y="2084917"/>
            <a:ext cx="5376333" cy="4224867"/>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6288618" y="1123952"/>
            <a:ext cx="5903383" cy="5185833"/>
          </a:xfrm>
          <a:solidFill>
            <a:schemeClr val="bg2"/>
          </a:solidFill>
        </p:spPr>
        <p:txBody>
          <a:bodyPr/>
          <a:lstStyle>
            <a:lvl1pPr marL="0" indent="0" algn="ctr">
              <a:buNone/>
              <a:defRPr/>
            </a:lvl1pPr>
          </a:lstStyle>
          <a:p>
            <a:r>
              <a:rPr lang="nb-NO"/>
              <a:t>Klikk på ikonet for å legge til et bilde</a:t>
            </a:r>
            <a:endParaRPr lang="en-GB" dirty="0"/>
          </a:p>
        </p:txBody>
      </p:sp>
      <p:sp>
        <p:nvSpPr>
          <p:cNvPr id="12" name="Plassholder for bunntekst 4">
            <a:extLst>
              <a:ext uri="{FF2B5EF4-FFF2-40B4-BE49-F238E27FC236}">
                <a16:creationId xmlns:a16="http://schemas.microsoft.com/office/drawing/2014/main" id="{443BAC51-CF2C-4B04-8714-60D456195D4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F29601FA-15DB-4C06-BDB2-64B49EC0CD8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44C63A2-338A-49BD-B307-EA96B646DA86}"/>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14185135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Tekst + bilde A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3951"/>
            <a:ext cx="5376333" cy="769055"/>
          </a:xfrm>
        </p:spPr>
        <p:txBody>
          <a:bodyPr>
            <a:normAutofit/>
          </a:bodyPr>
          <a:lstStyle>
            <a:lvl1pPr>
              <a:defRPr sz="2667">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719667" y="2084918"/>
            <a:ext cx="5376333" cy="42248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6288618" y="1123951"/>
            <a:ext cx="5903383" cy="52324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379816152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1_Tekst + bilde A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19667" y="1123951"/>
            <a:ext cx="5376333" cy="769055"/>
          </a:xfrm>
        </p:spPr>
        <p:txBody>
          <a:bodyPr>
            <a:normAutofit/>
          </a:bodyPr>
          <a:lstStyle>
            <a:lvl1pPr>
              <a:defRPr sz="2667">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719667" y="2084918"/>
            <a:ext cx="5376333" cy="42248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8" name="Plassholder for bilde 7"/>
          <p:cNvSpPr>
            <a:spLocks noGrp="1"/>
          </p:cNvSpPr>
          <p:nvPr>
            <p:ph type="pic" sz="quarter" idx="13"/>
          </p:nvPr>
        </p:nvSpPr>
        <p:spPr>
          <a:xfrm>
            <a:off x="6288618" y="1123951"/>
            <a:ext cx="5903383" cy="52324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11" name="Bilde 10" descr="Logo">
            <a:extLst>
              <a:ext uri="{FF2B5EF4-FFF2-40B4-BE49-F238E27FC236}">
                <a16:creationId xmlns:a16="http://schemas.microsoft.com/office/drawing/2014/main" id="{0E9F7893-00C9-44E2-A0EF-3E947CD5BB7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3610FC9E-5CC4-42FE-A7C2-135215A8A9C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B939372-9BA3-45FC-B99F-1816F942CD6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988C6C8-DF9A-4C57-AFA4-99084BDB54AA}"/>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79931631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123952"/>
            <a:ext cx="6096000" cy="5185833"/>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6288619" y="1123952"/>
            <a:ext cx="5183715" cy="768349"/>
          </a:xfrm>
        </p:spPr>
        <p:txBody>
          <a:bodyPr/>
          <a:lstStyle/>
          <a:p>
            <a:r>
              <a:rPr lang="nb-NO"/>
              <a:t>Klikk for å redigere tittelstil</a:t>
            </a:r>
            <a:endParaRPr lang="en-GB" dirty="0"/>
          </a:p>
        </p:txBody>
      </p:sp>
      <p:sp>
        <p:nvSpPr>
          <p:cNvPr id="3" name="Plassholder for innhold 2"/>
          <p:cNvSpPr>
            <a:spLocks noGrp="1"/>
          </p:cNvSpPr>
          <p:nvPr>
            <p:ph idx="1" hasCustomPrompt="1"/>
          </p:nvPr>
        </p:nvSpPr>
        <p:spPr>
          <a:xfrm>
            <a:off x="6288619" y="2084918"/>
            <a:ext cx="5183715" cy="4224868"/>
          </a:xfrm>
        </p:spPr>
        <p:txBody>
          <a:body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9" name="Plassholder for bunntekst 4">
            <a:extLst>
              <a:ext uri="{FF2B5EF4-FFF2-40B4-BE49-F238E27FC236}">
                <a16:creationId xmlns:a16="http://schemas.microsoft.com/office/drawing/2014/main" id="{D5D91E06-BA4E-4DD5-8AFE-E7A545481769}"/>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AC96C1E0-3252-4DE0-B0EF-BAF88CC8D67D}"/>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A10DAD3B-83C7-44E8-9FCB-C60504B3D34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113292428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Tekst + bilde B (grader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119500"/>
            <a:ext cx="6096000" cy="5236851"/>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6288618" y="1119500"/>
            <a:ext cx="5183716" cy="772800"/>
          </a:xfrm>
        </p:spPr>
        <p:txBody>
          <a:bodyPr>
            <a:normAutofit/>
          </a:bodyPr>
          <a:lstStyle>
            <a:lvl1pPr>
              <a:defRPr sz="24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6288619" y="2084919"/>
            <a:ext cx="5183715" cy="42248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411404750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1_Tekst + bilde B (mørk)">
    <p:bg>
      <p:bgPr>
        <a:solidFill>
          <a:schemeClr val="tx1"/>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119500"/>
            <a:ext cx="6096000" cy="5236851"/>
          </a:xfrm>
          <a:solidFill>
            <a:schemeClr val="bg2"/>
          </a:solidFill>
        </p:spPr>
        <p:txBody>
          <a:bodyPr/>
          <a:lstStyle>
            <a:lvl1pPr marL="0" indent="0" algn="ctr">
              <a:buNone/>
              <a:defRPr/>
            </a:lvl1pPr>
          </a:lstStyle>
          <a:p>
            <a:r>
              <a:rPr lang="nb-NO"/>
              <a:t>Klikk på ikonet for å legge til et bilde</a:t>
            </a:r>
            <a:endParaRPr lang="en-GB" dirty="0"/>
          </a:p>
        </p:txBody>
      </p:sp>
      <p:sp>
        <p:nvSpPr>
          <p:cNvPr id="2" name="Tittel 1"/>
          <p:cNvSpPr>
            <a:spLocks noGrp="1"/>
          </p:cNvSpPr>
          <p:nvPr>
            <p:ph type="title"/>
          </p:nvPr>
        </p:nvSpPr>
        <p:spPr>
          <a:xfrm>
            <a:off x="6288618" y="1119500"/>
            <a:ext cx="5183716" cy="772800"/>
          </a:xfrm>
        </p:spPr>
        <p:txBody>
          <a:bodyPr>
            <a:normAutofit/>
          </a:bodyPr>
          <a:lstStyle>
            <a:lvl1pPr>
              <a:defRPr sz="2400" b="1">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6288619" y="2084919"/>
            <a:ext cx="5183715" cy="42248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1" name="Bilde 10" descr="Logo">
            <a:extLst>
              <a:ext uri="{FF2B5EF4-FFF2-40B4-BE49-F238E27FC236}">
                <a16:creationId xmlns:a16="http://schemas.microsoft.com/office/drawing/2014/main" id="{1720A19F-00CF-40E5-B17D-5C292FFE5B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2" name="Plassholder for bunntekst 4">
            <a:extLst>
              <a:ext uri="{FF2B5EF4-FFF2-40B4-BE49-F238E27FC236}">
                <a16:creationId xmlns:a16="http://schemas.microsoft.com/office/drawing/2014/main" id="{88E3BB5C-3D7B-4ADE-A9E9-EFFA8203BD07}"/>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6F8E4560-CFFB-4386-B6AE-A7D71707086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3A62E650-993B-46E5-9CEC-70E2413E4DFF}"/>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233830665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6288617" y="5758606"/>
            <a:ext cx="5903383" cy="550177"/>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6288618" y="1123951"/>
            <a:ext cx="5903383" cy="4634651"/>
          </a:xfrm>
          <a:solidFill>
            <a:schemeClr val="accent5"/>
          </a:solidFill>
        </p:spPr>
        <p:txBody>
          <a:bodyPr lIns="216000" tIns="180000" rIns="576000" bIns="144000"/>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6288617" y="5948898"/>
            <a:ext cx="5903383" cy="169596"/>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1123951"/>
            <a:ext cx="6288615" cy="5184832"/>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62823465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Medie + tekstboks gradering">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6288617" y="5758606"/>
            <a:ext cx="5903383" cy="550177"/>
          </a:xfrm>
          <a:prstGeom prst="rect">
            <a:avLst/>
          </a:prstGeom>
          <a:gradFill>
            <a:gsLst>
              <a:gs pos="0">
                <a:schemeClr val="tx1"/>
              </a:gs>
              <a:gs pos="100000">
                <a:srgbClr val="0D2D4C"/>
              </a:gs>
            </a:gsLst>
            <a:lin ang="0" scaled="0"/>
          </a:gradFill>
        </p:spPr>
        <p:txBody>
          <a:bodyPr vert="horz" lIns="288000" tIns="288000" rIns="768000" bIns="192000" rtlCol="0">
            <a:normAutofit fontScale="25000" lnSpcReduction="20000"/>
          </a:bodyPr>
          <a:lstStyle/>
          <a:p>
            <a:pPr marL="191995" lvl="0" indent="-191995" defTabSz="1219170" eaLnBrk="1" latinLnBrk="0" hangingPunct="1">
              <a:lnSpc>
                <a:spcPct val="100000"/>
              </a:lnSpc>
              <a:spcBef>
                <a:spcPts val="1333"/>
              </a:spcBef>
              <a:buFont typeface="Arial"/>
              <a:buChar char="•"/>
            </a:pPr>
            <a:endParaRPr lang="en-GB" sz="2267">
              <a:solidFill>
                <a:schemeClr val="bg1"/>
              </a:solidFill>
              <a:latin typeface="Verdana" charset="0"/>
              <a:ea typeface="Verdana" charset="0"/>
            </a:endParaRPr>
          </a:p>
        </p:txBody>
      </p:sp>
      <p:sp>
        <p:nvSpPr>
          <p:cNvPr id="17" name="Plassholder for innhold 2">
            <a:extLst>
              <a:ext uri="{FF2B5EF4-FFF2-40B4-BE49-F238E27FC236}">
                <a16:creationId xmlns:a16="http://schemas.microsoft.com/office/drawing/2014/main" id="{F03E23AB-2F1C-4147-9E8F-8BD80AD74B3E}"/>
              </a:ext>
            </a:extLst>
          </p:cNvPr>
          <p:cNvSpPr>
            <a:spLocks noGrp="1"/>
          </p:cNvSpPr>
          <p:nvPr>
            <p:ph idx="1" hasCustomPrompt="1"/>
          </p:nvPr>
        </p:nvSpPr>
        <p:spPr>
          <a:xfrm>
            <a:off x="6288618" y="1123951"/>
            <a:ext cx="5903383" cy="4634651"/>
          </a:xfrm>
          <a:gradFill>
            <a:gsLst>
              <a:gs pos="0">
                <a:schemeClr val="tx1"/>
              </a:gs>
              <a:gs pos="100000">
                <a:srgbClr val="0D2D4C"/>
              </a:gs>
            </a:gsLst>
            <a:lin ang="0" scaled="0"/>
          </a:gra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6288617" y="5948898"/>
            <a:ext cx="5903383" cy="169596"/>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1" y="1123951"/>
            <a:ext cx="6288617" cy="5184832"/>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333834169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Medie + tekstboks sort">
    <p:spTree>
      <p:nvGrpSpPr>
        <p:cNvPr id="1" name=""/>
        <p:cNvGrpSpPr/>
        <p:nvPr/>
      </p:nvGrpSpPr>
      <p:grpSpPr>
        <a:xfrm>
          <a:off x="0" y="0"/>
          <a:ext cx="0" cy="0"/>
          <a:chOff x="0" y="0"/>
          <a:chExt cx="0" cy="0"/>
        </a:xfrm>
      </p:grpSpPr>
      <p:sp>
        <p:nvSpPr>
          <p:cNvPr id="11" name="Plassholder for bunntekst 4">
            <a:extLst>
              <a:ext uri="{FF2B5EF4-FFF2-40B4-BE49-F238E27FC236}">
                <a16:creationId xmlns:a16="http://schemas.microsoft.com/office/drawing/2014/main" id="{981E578D-EDD3-4F11-8BBF-1291206E3081}"/>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6A88B27-4A71-4B2C-890D-8B196E74E293}"/>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04036C1D-CE79-48C8-9BA8-50E2C6519CD4}"/>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16" name="Rektangel 15">
            <a:extLst>
              <a:ext uri="{FF2B5EF4-FFF2-40B4-BE49-F238E27FC236}">
                <a16:creationId xmlns:a16="http://schemas.microsoft.com/office/drawing/2014/main" id="{60464A12-051A-4B09-8216-6BF40989B5CB}"/>
              </a:ext>
            </a:extLst>
          </p:cNvPr>
          <p:cNvSpPr/>
          <p:nvPr userDrawn="1"/>
        </p:nvSpPr>
        <p:spPr>
          <a:xfrm>
            <a:off x="6288617" y="5758606"/>
            <a:ext cx="5903383" cy="550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solidFill>
                <a:schemeClr val="bg1"/>
              </a:solidFill>
            </a:endParaRPr>
          </a:p>
        </p:txBody>
      </p:sp>
      <p:pic>
        <p:nvPicPr>
          <p:cNvPr id="18" name="Bilde 17">
            <a:extLst>
              <a:ext uri="{FF2B5EF4-FFF2-40B4-BE49-F238E27FC236}">
                <a16:creationId xmlns:a16="http://schemas.microsoft.com/office/drawing/2014/main" id="{58F4BA71-58DD-429B-BF9D-F7592B21C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810" r="-2"/>
          <a:stretch/>
        </p:blipFill>
        <p:spPr>
          <a:xfrm>
            <a:off x="6288617" y="5948898"/>
            <a:ext cx="5903383" cy="169596"/>
          </a:xfrm>
          <a:prstGeom prst="rect">
            <a:avLst/>
          </a:prstGeom>
        </p:spPr>
      </p:pic>
      <p:sp>
        <p:nvSpPr>
          <p:cNvPr id="10" name="Plassholder for innhold 2">
            <a:extLst>
              <a:ext uri="{FF2B5EF4-FFF2-40B4-BE49-F238E27FC236}">
                <a16:creationId xmlns:a16="http://schemas.microsoft.com/office/drawing/2014/main" id="{B69121A2-C68D-407D-9247-DBDC53993A91}"/>
              </a:ext>
            </a:extLst>
          </p:cNvPr>
          <p:cNvSpPr>
            <a:spLocks noGrp="1"/>
          </p:cNvSpPr>
          <p:nvPr>
            <p:ph idx="16"/>
          </p:nvPr>
        </p:nvSpPr>
        <p:spPr>
          <a:xfrm>
            <a:off x="0" y="1123951"/>
            <a:ext cx="6288616" cy="5184832"/>
          </a:xfrm>
          <a:solidFill>
            <a:schemeClr val="bg1"/>
          </a:solidFill>
        </p:spPr>
        <p:txBody>
          <a:bodyPr lIns="216000" tIns="180000" rIns="576000" bIns="144000"/>
          <a:lstStyle>
            <a:lvl1pPr marL="0" indent="0">
              <a:buNone/>
              <a:defRPr/>
            </a:lvl1pPr>
          </a:lstStyle>
          <a:p>
            <a:pPr lvl="0"/>
            <a:r>
              <a:rPr lang="nb-NO"/>
              <a:t>Rediger tekststiler i malen</a:t>
            </a:r>
          </a:p>
          <a:p>
            <a:pPr lvl="1"/>
            <a:r>
              <a:rPr lang="nb-NO"/>
              <a:t>Andre nivå</a:t>
            </a:r>
          </a:p>
          <a:p>
            <a:pPr lvl="2"/>
            <a:r>
              <a:rPr lang="nb-NO"/>
              <a:t>Tredje nivå</a:t>
            </a:r>
          </a:p>
        </p:txBody>
      </p:sp>
      <p:sp>
        <p:nvSpPr>
          <p:cNvPr id="9" name="Plassholder for innhold 2">
            <a:extLst>
              <a:ext uri="{FF2B5EF4-FFF2-40B4-BE49-F238E27FC236}">
                <a16:creationId xmlns:a16="http://schemas.microsoft.com/office/drawing/2014/main" id="{ACF2B6F9-2416-46EF-B973-5F7B5B2CFD54}"/>
              </a:ext>
            </a:extLst>
          </p:cNvPr>
          <p:cNvSpPr>
            <a:spLocks noGrp="1"/>
          </p:cNvSpPr>
          <p:nvPr>
            <p:ph idx="1" hasCustomPrompt="1"/>
          </p:nvPr>
        </p:nvSpPr>
        <p:spPr>
          <a:xfrm>
            <a:off x="6288618" y="1123951"/>
            <a:ext cx="5903383" cy="4634651"/>
          </a:xfrm>
          <a:solidFill>
            <a:schemeClr val="tx1"/>
          </a:solidFill>
        </p:spPr>
        <p:txBody>
          <a:bodyPr vert="horz" lIns="216000" tIns="216000" rIns="576000" bIns="144000" rtlCol="0">
            <a:normAutofit/>
          </a:bodyPr>
          <a:lstStyle>
            <a:lvl1pPr>
              <a:defRPr lang="nb-NO" dirty="0">
                <a:solidFill>
                  <a:schemeClr val="bg1"/>
                </a:solidFill>
              </a:defRPr>
            </a:lvl1pPr>
            <a:lvl2pPr>
              <a:defRPr lang="nb-NO" dirty="0">
                <a:solidFill>
                  <a:schemeClr val="bg1"/>
                </a:solidFill>
              </a:defRPr>
            </a:lvl2pPr>
            <a:lvl3pPr>
              <a:defRPr lang="nb-NO" dirty="0">
                <a:solidFill>
                  <a:schemeClr val="bg1"/>
                </a:solidFill>
              </a:defRPr>
            </a:lvl3pPr>
            <a:lvl4pPr>
              <a:defRPr lang="nb-NO" dirty="0">
                <a:solidFill>
                  <a:schemeClr val="bg1"/>
                </a:solidFill>
              </a:defRPr>
            </a:lvl4pPr>
            <a:lvl5pPr>
              <a:defRPr lang="en-GB" dirty="0">
                <a:solidFill>
                  <a:schemeClr val="bg1"/>
                </a:solidFill>
              </a:defRPr>
            </a:lvl5pPr>
          </a:lstStyle>
          <a:p>
            <a:pPr lvl="0"/>
            <a:r>
              <a:rPr lang="nb-NO" dirty="0"/>
              <a:t>Klikk for å redigere tekst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1529269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tekstboks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CF4AAED3-0CE2-B747-9027-661D1B4B07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8"/>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2"/>
            <a:ext cx="3412068" cy="4583305"/>
          </a:xfrm>
          <a:gradFill>
            <a:gsLst>
              <a:gs pos="0">
                <a:schemeClr val="tx1"/>
              </a:gs>
              <a:gs pos="100000">
                <a:srgbClr val="0D2D4C"/>
              </a:gs>
            </a:gsLst>
            <a:lin ang="0" scaled="0"/>
          </a:gra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2"/>
            <a:ext cx="3412068" cy="4583305"/>
          </a:xfrm>
          <a:gradFill>
            <a:gsLst>
              <a:gs pos="0">
                <a:schemeClr val="tx1"/>
              </a:gs>
              <a:gs pos="100000">
                <a:srgbClr val="0D2D4C"/>
              </a:gs>
            </a:gsLst>
            <a:lin ang="0" scaled="0"/>
          </a:gra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2"/>
            <a:ext cx="3412068" cy="4583305"/>
          </a:xfrm>
          <a:gradFill>
            <a:gsLst>
              <a:gs pos="0">
                <a:schemeClr val="tx1"/>
              </a:gs>
              <a:gs pos="100000">
                <a:srgbClr val="0D2D4C"/>
              </a:gs>
            </a:gsLst>
            <a:lin ang="0" scaled="0"/>
          </a:gra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72112999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Hovedpoeng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719667" y="6503742"/>
            <a:ext cx="9210340" cy="178287"/>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27.06.2022</a:t>
            </a:fld>
            <a:endParaRPr lang="en-GB" dirty="0"/>
          </a:p>
        </p:txBody>
      </p:sp>
      <p:sp>
        <p:nvSpPr>
          <p:cNvPr id="24" name="Plassholder for tekst 26">
            <a:extLst>
              <a:ext uri="{FF2B5EF4-FFF2-40B4-BE49-F238E27FC236}">
                <a16:creationId xmlns:a16="http://schemas.microsoft.com/office/drawing/2014/main" id="{77A04AD1-0290-43A7-8525-94B36A3E9D0D}"/>
              </a:ext>
            </a:extLst>
          </p:cNvPr>
          <p:cNvSpPr>
            <a:spLocks noGrp="1"/>
          </p:cNvSpPr>
          <p:nvPr>
            <p:ph type="body" sz="quarter" idx="14" hasCustomPrompt="1"/>
          </p:nvPr>
        </p:nvSpPr>
        <p:spPr>
          <a:xfrm>
            <a:off x="1145469" y="2537798"/>
            <a:ext cx="4757915" cy="1356484"/>
          </a:xfrm>
          <a:prstGeom prst="rect">
            <a:avLst/>
          </a:prstGeom>
          <a:ln>
            <a:solidFill>
              <a:schemeClr val="tx1"/>
            </a:solidFill>
          </a:ln>
        </p:spPr>
        <p:txBody>
          <a:bodyPr lIns="50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dirty="0"/>
              <a:t>Legg </a:t>
            </a:r>
            <a:r>
              <a:rPr lang="en-US" dirty="0" err="1"/>
              <a:t>til</a:t>
            </a:r>
            <a:r>
              <a:rPr lang="en-US" dirty="0"/>
              <a:t> </a:t>
            </a:r>
            <a:r>
              <a:rPr lang="en-US" dirty="0" err="1"/>
              <a:t>tekst</a:t>
            </a:r>
            <a:endParaRPr lang="en-US" dirty="0"/>
          </a:p>
        </p:txBody>
      </p:sp>
      <p:sp>
        <p:nvSpPr>
          <p:cNvPr id="25" name="Plassholder for tekst 7">
            <a:extLst>
              <a:ext uri="{FF2B5EF4-FFF2-40B4-BE49-F238E27FC236}">
                <a16:creationId xmlns:a16="http://schemas.microsoft.com/office/drawing/2014/main" id="{5B45E2F8-10BB-4CE2-BFCD-5E734C8C4B89}"/>
              </a:ext>
            </a:extLst>
          </p:cNvPr>
          <p:cNvSpPr>
            <a:spLocks noGrp="1"/>
          </p:cNvSpPr>
          <p:nvPr>
            <p:ph type="body" sz="quarter" idx="22" hasCustomPrompt="1"/>
          </p:nvPr>
        </p:nvSpPr>
        <p:spPr>
          <a:xfrm>
            <a:off x="2188848" y="2315741"/>
            <a:ext cx="2671157" cy="426544"/>
          </a:xfrm>
          <a:solidFill>
            <a:schemeClr val="bg1"/>
          </a:solidFill>
        </p:spPr>
        <p:txBody>
          <a:bodyPr anchor="ctr">
            <a:noAutofit/>
          </a:bodyPr>
          <a:lstStyle>
            <a:lvl1pPr marL="0" indent="0" algn="ctr">
              <a:buNone/>
              <a:defRPr sz="1867"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26" name="Plassholder for tekst 28">
            <a:extLst>
              <a:ext uri="{FF2B5EF4-FFF2-40B4-BE49-F238E27FC236}">
                <a16:creationId xmlns:a16="http://schemas.microsoft.com/office/drawing/2014/main" id="{ECA7A695-D1CC-49F0-A2E7-3A73F80B6867}"/>
              </a:ext>
            </a:extLst>
          </p:cNvPr>
          <p:cNvSpPr>
            <a:spLocks noGrp="1" noChangeAspect="1"/>
          </p:cNvSpPr>
          <p:nvPr>
            <p:ph type="body" sz="quarter" idx="15" hasCustomPrompt="1"/>
          </p:nvPr>
        </p:nvSpPr>
        <p:spPr>
          <a:xfrm>
            <a:off x="720019" y="2831864"/>
            <a:ext cx="720000" cy="720000"/>
          </a:xfrm>
          <a:prstGeom prst="ellipse">
            <a:avLst/>
          </a:prstGeom>
          <a:solidFill>
            <a:schemeClr val="tx2">
              <a:lumMod val="75000"/>
            </a:schemeClr>
          </a:solidFill>
          <a:ln w="41275">
            <a:noFill/>
          </a:ln>
        </p:spPr>
        <p:txBody>
          <a:bodyPr anchor="ctr">
            <a:noAutofit/>
          </a:bodyPr>
          <a:lstStyle>
            <a:lvl1pPr marL="0" indent="0" algn="ctr">
              <a:buNone/>
              <a:defRPr sz="3200" b="1">
                <a:solidFill>
                  <a:schemeClr val="bg1"/>
                </a:solidFill>
              </a:defRPr>
            </a:lvl1pPr>
          </a:lstStyle>
          <a:p>
            <a:pPr lvl="0"/>
            <a:r>
              <a:rPr lang="nb-NO" dirty="0"/>
              <a:t> </a:t>
            </a:r>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720019" y="5972879"/>
            <a:ext cx="10751637" cy="348021"/>
          </a:xfrm>
          <a:solidFill>
            <a:schemeClr val="tx2">
              <a:lumMod val="75000"/>
            </a:schemeClr>
          </a:solidFill>
        </p:spPr>
        <p:txBody>
          <a:bodyPr anchor="ctr">
            <a:noAutofit/>
          </a:bodyPr>
          <a:lstStyle>
            <a:lvl1pPr marL="0" indent="0" algn="ctr">
              <a:buNone/>
              <a:defRPr sz="1333"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2" name="Plassholder for tekst 26">
            <a:extLst>
              <a:ext uri="{FF2B5EF4-FFF2-40B4-BE49-F238E27FC236}">
                <a16:creationId xmlns:a16="http://schemas.microsoft.com/office/drawing/2014/main" id="{7B92C022-2569-483E-8FE1-0B1E181A0B76}"/>
              </a:ext>
            </a:extLst>
          </p:cNvPr>
          <p:cNvSpPr>
            <a:spLocks noGrp="1"/>
          </p:cNvSpPr>
          <p:nvPr>
            <p:ph type="body" sz="quarter" idx="23" hasCustomPrompt="1"/>
          </p:nvPr>
        </p:nvSpPr>
        <p:spPr>
          <a:xfrm>
            <a:off x="1145469" y="4341733"/>
            <a:ext cx="4757915" cy="1356484"/>
          </a:xfrm>
          <a:prstGeom prst="rect">
            <a:avLst/>
          </a:prstGeom>
          <a:ln>
            <a:solidFill>
              <a:schemeClr val="tx1"/>
            </a:solidFill>
          </a:ln>
        </p:spPr>
        <p:txBody>
          <a:bodyPr lIns="50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dirty="0"/>
              <a:t>Legg </a:t>
            </a:r>
            <a:r>
              <a:rPr lang="en-US" dirty="0" err="1"/>
              <a:t>til</a:t>
            </a:r>
            <a:r>
              <a:rPr lang="en-US" dirty="0"/>
              <a:t> </a:t>
            </a:r>
            <a:r>
              <a:rPr lang="en-US" dirty="0" err="1"/>
              <a:t>tekst</a:t>
            </a:r>
            <a:endParaRPr lang="en-US" dirty="0"/>
          </a:p>
        </p:txBody>
      </p:sp>
      <p:sp>
        <p:nvSpPr>
          <p:cNvPr id="63" name="Plassholder for tekst 7">
            <a:extLst>
              <a:ext uri="{FF2B5EF4-FFF2-40B4-BE49-F238E27FC236}">
                <a16:creationId xmlns:a16="http://schemas.microsoft.com/office/drawing/2014/main" id="{6AA1B206-E9A0-4A13-AB9F-7AF85E28A3C6}"/>
              </a:ext>
            </a:extLst>
          </p:cNvPr>
          <p:cNvSpPr>
            <a:spLocks noGrp="1"/>
          </p:cNvSpPr>
          <p:nvPr>
            <p:ph type="body" sz="quarter" idx="24" hasCustomPrompt="1"/>
          </p:nvPr>
        </p:nvSpPr>
        <p:spPr>
          <a:xfrm>
            <a:off x="2188848" y="4119676"/>
            <a:ext cx="2671157" cy="426544"/>
          </a:xfrm>
          <a:solidFill>
            <a:schemeClr val="bg1"/>
          </a:solidFill>
        </p:spPr>
        <p:txBody>
          <a:bodyPr anchor="ctr">
            <a:noAutofit/>
          </a:bodyPr>
          <a:lstStyle>
            <a:lvl1pPr marL="0" indent="0" algn="ctr">
              <a:buNone/>
              <a:defRPr sz="1867"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4" name="Plassholder for tekst 28">
            <a:extLst>
              <a:ext uri="{FF2B5EF4-FFF2-40B4-BE49-F238E27FC236}">
                <a16:creationId xmlns:a16="http://schemas.microsoft.com/office/drawing/2014/main" id="{002BCA0A-AF03-4C65-87C1-44FF7875F243}"/>
              </a:ext>
            </a:extLst>
          </p:cNvPr>
          <p:cNvSpPr>
            <a:spLocks noGrp="1" noChangeAspect="1"/>
          </p:cNvSpPr>
          <p:nvPr>
            <p:ph type="body" sz="quarter" idx="25" hasCustomPrompt="1"/>
          </p:nvPr>
        </p:nvSpPr>
        <p:spPr>
          <a:xfrm>
            <a:off x="720019" y="4635799"/>
            <a:ext cx="720000" cy="720000"/>
          </a:xfrm>
          <a:prstGeom prst="ellipse">
            <a:avLst/>
          </a:prstGeom>
          <a:solidFill>
            <a:schemeClr val="tx2">
              <a:lumMod val="75000"/>
            </a:schemeClr>
          </a:solidFill>
          <a:ln w="41275">
            <a:noFill/>
          </a:ln>
        </p:spPr>
        <p:txBody>
          <a:bodyPr anchor="ctr">
            <a:noAutofit/>
          </a:bodyPr>
          <a:lstStyle>
            <a:lvl1pPr marL="0" indent="0" algn="ctr">
              <a:buNone/>
              <a:defRPr sz="3200" b="1">
                <a:solidFill>
                  <a:schemeClr val="bg1"/>
                </a:solidFill>
              </a:defRPr>
            </a:lvl1pPr>
          </a:lstStyle>
          <a:p>
            <a:pPr lvl="0"/>
            <a:r>
              <a:rPr lang="nb-NO" dirty="0"/>
              <a:t> </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6714067" y="2537798"/>
            <a:ext cx="4757915" cy="1356484"/>
          </a:xfrm>
          <a:prstGeom prst="rect">
            <a:avLst/>
          </a:prstGeom>
          <a:ln>
            <a:solidFill>
              <a:schemeClr val="tx1"/>
            </a:solidFill>
          </a:ln>
        </p:spPr>
        <p:txBody>
          <a:bodyPr lIns="50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dirty="0"/>
              <a:t>Legg </a:t>
            </a:r>
            <a:r>
              <a:rPr lang="en-US" dirty="0" err="1"/>
              <a:t>til</a:t>
            </a:r>
            <a:r>
              <a:rPr lang="en-US" dirty="0"/>
              <a:t> </a:t>
            </a:r>
            <a:r>
              <a:rPr lang="en-US" dirty="0" err="1"/>
              <a:t>tekst</a:t>
            </a:r>
            <a:endParaRPr lang="en-US" dirty="0"/>
          </a:p>
        </p:txBody>
      </p:sp>
      <p:sp>
        <p:nvSpPr>
          <p:cNvPr id="66" name="Plassholder for tekst 7">
            <a:extLst>
              <a:ext uri="{FF2B5EF4-FFF2-40B4-BE49-F238E27FC236}">
                <a16:creationId xmlns:a16="http://schemas.microsoft.com/office/drawing/2014/main" id="{12484CCD-EB33-4C8F-BAF9-E0245121F616}"/>
              </a:ext>
            </a:extLst>
          </p:cNvPr>
          <p:cNvSpPr>
            <a:spLocks noGrp="1"/>
          </p:cNvSpPr>
          <p:nvPr>
            <p:ph type="body" sz="quarter" idx="27" hasCustomPrompt="1"/>
          </p:nvPr>
        </p:nvSpPr>
        <p:spPr>
          <a:xfrm>
            <a:off x="7757446" y="2315741"/>
            <a:ext cx="2671157" cy="426544"/>
          </a:xfrm>
          <a:solidFill>
            <a:schemeClr val="bg1"/>
          </a:solidFill>
        </p:spPr>
        <p:txBody>
          <a:bodyPr anchor="ctr">
            <a:noAutofit/>
          </a:bodyPr>
          <a:lstStyle>
            <a:lvl1pPr marL="0" indent="0" algn="ctr">
              <a:buNone/>
              <a:defRPr sz="1867"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6288616" y="2831864"/>
            <a:ext cx="720000" cy="720000"/>
          </a:xfrm>
          <a:prstGeom prst="ellipse">
            <a:avLst/>
          </a:prstGeom>
          <a:solidFill>
            <a:schemeClr val="tx2">
              <a:lumMod val="75000"/>
            </a:schemeClr>
          </a:solidFill>
          <a:ln w="41275">
            <a:noFill/>
          </a:ln>
        </p:spPr>
        <p:txBody>
          <a:bodyPr anchor="ctr">
            <a:noAutofit/>
          </a:bodyPr>
          <a:lstStyle>
            <a:lvl1pPr marL="0" indent="0" algn="ctr">
              <a:buNone/>
              <a:defRPr sz="3200" b="1">
                <a:solidFill>
                  <a:schemeClr val="bg1"/>
                </a:solidFill>
              </a:defRPr>
            </a:lvl1pPr>
          </a:lstStyle>
          <a:p>
            <a:pPr lvl="0"/>
            <a:r>
              <a:rPr lang="nb-NO" dirty="0"/>
              <a:t> </a:t>
            </a:r>
          </a:p>
        </p:txBody>
      </p:sp>
      <p:sp>
        <p:nvSpPr>
          <p:cNvPr id="68" name="Plassholder for tekst 26">
            <a:extLst>
              <a:ext uri="{FF2B5EF4-FFF2-40B4-BE49-F238E27FC236}">
                <a16:creationId xmlns:a16="http://schemas.microsoft.com/office/drawing/2014/main" id="{6D4338B0-6264-4EE8-8A2E-BC50F71BADD5}"/>
              </a:ext>
            </a:extLst>
          </p:cNvPr>
          <p:cNvSpPr>
            <a:spLocks noGrp="1"/>
          </p:cNvSpPr>
          <p:nvPr>
            <p:ph type="body" sz="quarter" idx="29" hasCustomPrompt="1"/>
          </p:nvPr>
        </p:nvSpPr>
        <p:spPr>
          <a:xfrm>
            <a:off x="6714067" y="4341733"/>
            <a:ext cx="4757915" cy="1356484"/>
          </a:xfrm>
          <a:prstGeom prst="rect">
            <a:avLst/>
          </a:prstGeom>
          <a:ln>
            <a:solidFill>
              <a:schemeClr val="tx1"/>
            </a:solidFill>
          </a:ln>
        </p:spPr>
        <p:txBody>
          <a:bodyPr lIns="50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dirty="0"/>
              <a:t>Legg </a:t>
            </a:r>
            <a:r>
              <a:rPr lang="en-US" dirty="0" err="1"/>
              <a:t>til</a:t>
            </a:r>
            <a:r>
              <a:rPr lang="en-US" dirty="0"/>
              <a:t> </a:t>
            </a:r>
            <a:r>
              <a:rPr lang="en-US" dirty="0" err="1"/>
              <a:t>tekst</a:t>
            </a:r>
            <a:endParaRPr lang="en-US" dirty="0"/>
          </a:p>
        </p:txBody>
      </p:sp>
      <p:sp>
        <p:nvSpPr>
          <p:cNvPr id="69" name="Plassholder for tekst 7">
            <a:extLst>
              <a:ext uri="{FF2B5EF4-FFF2-40B4-BE49-F238E27FC236}">
                <a16:creationId xmlns:a16="http://schemas.microsoft.com/office/drawing/2014/main" id="{AC452DE4-1DAD-4BAF-8E61-10932F2254C8}"/>
              </a:ext>
            </a:extLst>
          </p:cNvPr>
          <p:cNvSpPr>
            <a:spLocks noGrp="1"/>
          </p:cNvSpPr>
          <p:nvPr>
            <p:ph type="body" sz="quarter" idx="30" hasCustomPrompt="1"/>
          </p:nvPr>
        </p:nvSpPr>
        <p:spPr>
          <a:xfrm>
            <a:off x="7757446" y="4119676"/>
            <a:ext cx="2671157" cy="426544"/>
          </a:xfrm>
          <a:solidFill>
            <a:schemeClr val="bg1"/>
          </a:solidFill>
        </p:spPr>
        <p:txBody>
          <a:bodyPr anchor="ctr">
            <a:noAutofit/>
          </a:bodyPr>
          <a:lstStyle>
            <a:lvl1pPr marL="0" indent="0" algn="ctr">
              <a:buNone/>
              <a:defRPr sz="1867" b="1">
                <a:solidFill>
                  <a:schemeClr val="tx2">
                    <a:lumMod val="75000"/>
                  </a:schemeClr>
                </a:solidFill>
              </a:defRPr>
            </a:lvl1pPr>
            <a:lvl2pPr>
              <a:defRPr b="1"/>
            </a:lvl2pPr>
            <a:lvl3pPr>
              <a:defRPr b="1"/>
            </a:lvl3pPr>
            <a:lvl4pPr>
              <a:defRPr b="1"/>
            </a:lvl4pPr>
            <a:lvl5pPr>
              <a:defRPr b="1"/>
            </a:lvl5pPr>
          </a:lstStyle>
          <a:p>
            <a:pPr lvl="0"/>
            <a:r>
              <a:rPr lang="nb-NO" dirty="0"/>
              <a:t>Tittel</a:t>
            </a:r>
          </a:p>
        </p:txBody>
      </p:sp>
      <p:sp>
        <p:nvSpPr>
          <p:cNvPr id="70" name="Plassholder for tekst 28">
            <a:extLst>
              <a:ext uri="{FF2B5EF4-FFF2-40B4-BE49-F238E27FC236}">
                <a16:creationId xmlns:a16="http://schemas.microsoft.com/office/drawing/2014/main" id="{D6063829-4F80-4540-906C-B68FC01ABCFF}"/>
              </a:ext>
            </a:extLst>
          </p:cNvPr>
          <p:cNvSpPr>
            <a:spLocks noGrp="1" noChangeAspect="1"/>
          </p:cNvSpPr>
          <p:nvPr>
            <p:ph type="body" sz="quarter" idx="31" hasCustomPrompt="1"/>
          </p:nvPr>
        </p:nvSpPr>
        <p:spPr>
          <a:xfrm>
            <a:off x="6288616" y="4635799"/>
            <a:ext cx="720000" cy="720000"/>
          </a:xfrm>
          <a:prstGeom prst="ellipse">
            <a:avLst/>
          </a:prstGeom>
          <a:solidFill>
            <a:schemeClr val="tx2">
              <a:lumMod val="75000"/>
            </a:schemeClr>
          </a:solidFill>
          <a:ln w="41275">
            <a:noFill/>
          </a:ln>
        </p:spPr>
        <p:txBody>
          <a:bodyPr anchor="ctr">
            <a:noAutofit/>
          </a:bodyPr>
          <a:lstStyle>
            <a:lvl1pPr marL="0" indent="0" algn="ctr">
              <a:buNone/>
              <a:defRPr sz="3200" b="1">
                <a:solidFill>
                  <a:schemeClr val="bg1"/>
                </a:solidFill>
              </a:defRPr>
            </a:lvl1pPr>
          </a:lstStyle>
          <a:p>
            <a:pPr lvl="0"/>
            <a:r>
              <a:rPr lang="nb-NO" dirty="0"/>
              <a:t> </a:t>
            </a:r>
          </a:p>
        </p:txBody>
      </p:sp>
    </p:spTree>
    <p:extLst>
      <p:ext uri="{BB962C8B-B14F-4D97-AF65-F5344CB8AC3E}">
        <p14:creationId xmlns:p14="http://schemas.microsoft.com/office/powerpoint/2010/main" val="374327949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Hovedpoeng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CCC249-7838-40FA-96C5-AC06207B067E}"/>
              </a:ext>
            </a:extLst>
          </p:cNvPr>
          <p:cNvSpPr>
            <a:spLocks noGrp="1"/>
          </p:cNvSpPr>
          <p:nvPr>
            <p:ph type="title"/>
          </p:nvPr>
        </p:nvSpPr>
        <p:spPr/>
        <p:txBody>
          <a:bodyPr/>
          <a:lstStyle/>
          <a:p>
            <a:r>
              <a:rPr lang="nb-NO"/>
              <a:t>Klikk for å redigere tittelstil</a:t>
            </a:r>
            <a:endParaRPr lang="nb-NO" dirty="0"/>
          </a:p>
        </p:txBody>
      </p:sp>
      <p:sp>
        <p:nvSpPr>
          <p:cNvPr id="3" name="Plassholder for bunntekst 2">
            <a:extLst>
              <a:ext uri="{FF2B5EF4-FFF2-40B4-BE49-F238E27FC236}">
                <a16:creationId xmlns:a16="http://schemas.microsoft.com/office/drawing/2014/main" id="{FC3991CF-90A8-47C1-AFFC-16C169D2EB69}"/>
              </a:ext>
            </a:extLst>
          </p:cNvPr>
          <p:cNvSpPr>
            <a:spLocks noGrp="1"/>
          </p:cNvSpPr>
          <p:nvPr>
            <p:ph type="ftr" sz="quarter" idx="10"/>
          </p:nvPr>
        </p:nvSpPr>
        <p:spPr>
          <a:xfrm>
            <a:off x="719667" y="6503742"/>
            <a:ext cx="9210340" cy="178287"/>
          </a:xfrm>
        </p:spPr>
        <p:txBody>
          <a:bodyPr/>
          <a:lstStyle/>
          <a:p>
            <a:endParaRPr lang="en-GB" dirty="0"/>
          </a:p>
        </p:txBody>
      </p:sp>
      <p:sp>
        <p:nvSpPr>
          <p:cNvPr id="4" name="Plassholder for lysbildenummer 3">
            <a:extLst>
              <a:ext uri="{FF2B5EF4-FFF2-40B4-BE49-F238E27FC236}">
                <a16:creationId xmlns:a16="http://schemas.microsoft.com/office/drawing/2014/main" id="{562613D3-4A9D-46D1-86A2-168DAB0DE32A}"/>
              </a:ext>
            </a:extLst>
          </p:cNvPr>
          <p:cNvSpPr>
            <a:spLocks noGrp="1"/>
          </p:cNvSpPr>
          <p:nvPr>
            <p:ph type="sldNum" sz="quarter" idx="11"/>
          </p:nvPr>
        </p:nvSpPr>
        <p:spPr/>
        <p:txBody>
          <a:bodyPr/>
          <a:lstStyle/>
          <a:p>
            <a:r>
              <a:rPr lang="nb-NO" altLang="nb-NO"/>
              <a:t>Side </a:t>
            </a:r>
            <a:fld id="{F57D2C7E-FF28-3646-BDC8-24A1FA3E5E8D}" type="slidenum">
              <a:rPr lang="en-GB" smtClean="0"/>
              <a:pPr/>
              <a:t>‹#›</a:t>
            </a:fld>
            <a:endParaRPr lang="en-GB" dirty="0"/>
          </a:p>
        </p:txBody>
      </p:sp>
      <p:sp>
        <p:nvSpPr>
          <p:cNvPr id="5" name="Plassholder for dato 4">
            <a:extLst>
              <a:ext uri="{FF2B5EF4-FFF2-40B4-BE49-F238E27FC236}">
                <a16:creationId xmlns:a16="http://schemas.microsoft.com/office/drawing/2014/main" id="{46BB41CB-1380-4F59-98E9-763B3081A26F}"/>
              </a:ext>
            </a:extLst>
          </p:cNvPr>
          <p:cNvSpPr>
            <a:spLocks noGrp="1"/>
          </p:cNvSpPr>
          <p:nvPr>
            <p:ph type="dt" sz="half" idx="12"/>
          </p:nvPr>
        </p:nvSpPr>
        <p:spPr/>
        <p:txBody>
          <a:bodyPr/>
          <a:lstStyle/>
          <a:p>
            <a:fld id="{71CF5760-0137-4D42-83E3-B092B0912E30}" type="datetime1">
              <a:rPr lang="nb-NO" smtClean="0"/>
              <a:t>27.06.2022</a:t>
            </a:fld>
            <a:endParaRPr lang="en-GB" dirty="0"/>
          </a:p>
        </p:txBody>
      </p:sp>
      <p:sp>
        <p:nvSpPr>
          <p:cNvPr id="61" name="Plassholder for tekst 6">
            <a:extLst>
              <a:ext uri="{FF2B5EF4-FFF2-40B4-BE49-F238E27FC236}">
                <a16:creationId xmlns:a16="http://schemas.microsoft.com/office/drawing/2014/main" id="{4F9DFC83-875E-4151-AE69-9C0312690B0B}"/>
              </a:ext>
            </a:extLst>
          </p:cNvPr>
          <p:cNvSpPr>
            <a:spLocks noGrp="1"/>
          </p:cNvSpPr>
          <p:nvPr>
            <p:ph type="body" sz="quarter" idx="21" hasCustomPrompt="1"/>
          </p:nvPr>
        </p:nvSpPr>
        <p:spPr>
          <a:xfrm>
            <a:off x="720019" y="5972879"/>
            <a:ext cx="10751637" cy="348021"/>
          </a:xfrm>
          <a:solidFill>
            <a:schemeClr val="tx2">
              <a:lumMod val="75000"/>
            </a:schemeClr>
          </a:solidFill>
        </p:spPr>
        <p:txBody>
          <a:bodyPr anchor="ctr">
            <a:noAutofit/>
          </a:bodyPr>
          <a:lstStyle>
            <a:lvl1pPr marL="0" indent="0" algn="ctr">
              <a:buNone/>
              <a:defRPr sz="1333" b="1">
                <a:solidFill>
                  <a:schemeClr val="bg1"/>
                </a:solidFill>
              </a:defRPr>
            </a:lvl1pPr>
            <a:lvl2pPr algn="ctr">
              <a:defRPr/>
            </a:lvl2pPr>
            <a:lvl3pPr algn="ctr">
              <a:defRPr/>
            </a:lvl3pPr>
            <a:lvl4pPr algn="ctr">
              <a:defRPr/>
            </a:lvl4pPr>
            <a:lvl5pPr algn="ctr">
              <a:defRPr/>
            </a:lvl5pPr>
          </a:lstStyle>
          <a:p>
            <a:pPr lvl="0"/>
            <a:r>
              <a:rPr lang="nb-NO" dirty="0"/>
              <a:t>Skriv inn det som er viktigst å huske fra sliden</a:t>
            </a:r>
          </a:p>
        </p:txBody>
      </p:sp>
      <p:sp>
        <p:nvSpPr>
          <p:cNvPr id="65" name="Plassholder for tekst 26">
            <a:extLst>
              <a:ext uri="{FF2B5EF4-FFF2-40B4-BE49-F238E27FC236}">
                <a16:creationId xmlns:a16="http://schemas.microsoft.com/office/drawing/2014/main" id="{C3ADB537-2A17-48E7-ACA9-B1045251A6F9}"/>
              </a:ext>
            </a:extLst>
          </p:cNvPr>
          <p:cNvSpPr>
            <a:spLocks noGrp="1"/>
          </p:cNvSpPr>
          <p:nvPr>
            <p:ph type="body" sz="quarter" idx="26" hasCustomPrompt="1"/>
          </p:nvPr>
        </p:nvSpPr>
        <p:spPr>
          <a:xfrm>
            <a:off x="7631995" y="2096008"/>
            <a:ext cx="3839987" cy="768349"/>
          </a:xfrm>
          <a:prstGeom prst="rect">
            <a:avLst/>
          </a:prstGeom>
          <a:ln>
            <a:solidFill>
              <a:schemeClr val="tx1"/>
            </a:solidFill>
          </a:ln>
        </p:spPr>
        <p:txBody>
          <a:bodyPr lIns="32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dirty="0" err="1"/>
              <a:t>Hovedpoeng</a:t>
            </a:r>
            <a:r>
              <a:rPr lang="en-US" dirty="0"/>
              <a:t> 1</a:t>
            </a:r>
          </a:p>
        </p:txBody>
      </p:sp>
      <p:sp>
        <p:nvSpPr>
          <p:cNvPr id="67" name="Plassholder for tekst 28">
            <a:extLst>
              <a:ext uri="{FF2B5EF4-FFF2-40B4-BE49-F238E27FC236}">
                <a16:creationId xmlns:a16="http://schemas.microsoft.com/office/drawing/2014/main" id="{C62976AF-28A8-4208-8EFA-915A956A5466}"/>
              </a:ext>
            </a:extLst>
          </p:cNvPr>
          <p:cNvSpPr>
            <a:spLocks noGrp="1" noChangeAspect="1"/>
          </p:cNvSpPr>
          <p:nvPr>
            <p:ph type="body" sz="quarter" idx="28" hasCustomPrompt="1"/>
          </p:nvPr>
        </p:nvSpPr>
        <p:spPr>
          <a:xfrm>
            <a:off x="7390481" y="2255190"/>
            <a:ext cx="483028" cy="483028"/>
          </a:xfrm>
          <a:prstGeom prst="ellipse">
            <a:avLst/>
          </a:prstGeom>
          <a:solidFill>
            <a:schemeClr val="tx2">
              <a:lumMod val="75000"/>
            </a:schemeClr>
          </a:solidFill>
          <a:ln w="41275">
            <a:noFill/>
          </a:ln>
        </p:spPr>
        <p:txBody>
          <a:bodyPr anchor="ctr">
            <a:noAutofit/>
          </a:bodyPr>
          <a:lstStyle>
            <a:lvl1pPr marL="0" indent="0" algn="ctr">
              <a:buNone/>
              <a:defRPr sz="2133" b="1">
                <a:solidFill>
                  <a:schemeClr val="bg1"/>
                </a:solidFill>
              </a:defRPr>
            </a:lvl1pPr>
          </a:lstStyle>
          <a:p>
            <a:pPr lvl="0"/>
            <a:r>
              <a:rPr lang="nb-NO" dirty="0"/>
              <a:t>1</a:t>
            </a:r>
          </a:p>
        </p:txBody>
      </p:sp>
      <p:sp>
        <p:nvSpPr>
          <p:cNvPr id="19" name="Plassholder for tekst 26">
            <a:extLst>
              <a:ext uri="{FF2B5EF4-FFF2-40B4-BE49-F238E27FC236}">
                <a16:creationId xmlns:a16="http://schemas.microsoft.com/office/drawing/2014/main" id="{FBE99363-D923-4330-AD3A-798566C21A4B}"/>
              </a:ext>
            </a:extLst>
          </p:cNvPr>
          <p:cNvSpPr>
            <a:spLocks noGrp="1"/>
          </p:cNvSpPr>
          <p:nvPr>
            <p:ph type="body" sz="quarter" idx="29" hasCustomPrompt="1"/>
          </p:nvPr>
        </p:nvSpPr>
        <p:spPr>
          <a:xfrm>
            <a:off x="7631995" y="3023539"/>
            <a:ext cx="3839987" cy="768349"/>
          </a:xfrm>
          <a:prstGeom prst="rect">
            <a:avLst/>
          </a:prstGeom>
          <a:ln>
            <a:solidFill>
              <a:schemeClr val="tx1"/>
            </a:solidFill>
          </a:ln>
        </p:spPr>
        <p:txBody>
          <a:bodyPr lIns="32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dirty="0" err="1"/>
              <a:t>Hovedpoeng</a:t>
            </a:r>
            <a:r>
              <a:rPr lang="en-US" dirty="0"/>
              <a:t> 2</a:t>
            </a:r>
          </a:p>
        </p:txBody>
      </p:sp>
      <p:sp>
        <p:nvSpPr>
          <p:cNvPr id="20" name="Plassholder for tekst 28">
            <a:extLst>
              <a:ext uri="{FF2B5EF4-FFF2-40B4-BE49-F238E27FC236}">
                <a16:creationId xmlns:a16="http://schemas.microsoft.com/office/drawing/2014/main" id="{9D41440B-AEA9-440A-928A-7F7CB4F7F561}"/>
              </a:ext>
            </a:extLst>
          </p:cNvPr>
          <p:cNvSpPr>
            <a:spLocks noGrp="1" noChangeAspect="1"/>
          </p:cNvSpPr>
          <p:nvPr>
            <p:ph type="body" sz="quarter" idx="30" hasCustomPrompt="1"/>
          </p:nvPr>
        </p:nvSpPr>
        <p:spPr>
          <a:xfrm>
            <a:off x="7390481" y="3182721"/>
            <a:ext cx="483028" cy="483028"/>
          </a:xfrm>
          <a:prstGeom prst="ellipse">
            <a:avLst/>
          </a:prstGeom>
          <a:solidFill>
            <a:schemeClr val="tx2">
              <a:lumMod val="75000"/>
            </a:schemeClr>
          </a:solidFill>
          <a:ln w="41275">
            <a:noFill/>
          </a:ln>
        </p:spPr>
        <p:txBody>
          <a:bodyPr anchor="ctr">
            <a:noAutofit/>
          </a:bodyPr>
          <a:lstStyle>
            <a:lvl1pPr marL="0" indent="0" algn="ctr">
              <a:buNone/>
              <a:defRPr sz="2133" b="1">
                <a:solidFill>
                  <a:schemeClr val="bg1"/>
                </a:solidFill>
              </a:defRPr>
            </a:lvl1pPr>
          </a:lstStyle>
          <a:p>
            <a:pPr lvl="0"/>
            <a:r>
              <a:rPr lang="nb-NO" dirty="0"/>
              <a:t>2</a:t>
            </a:r>
          </a:p>
        </p:txBody>
      </p:sp>
      <p:sp>
        <p:nvSpPr>
          <p:cNvPr id="21" name="Plassholder for tekst 26">
            <a:extLst>
              <a:ext uri="{FF2B5EF4-FFF2-40B4-BE49-F238E27FC236}">
                <a16:creationId xmlns:a16="http://schemas.microsoft.com/office/drawing/2014/main" id="{2A16A24A-47AE-4624-B970-143AD5C67E73}"/>
              </a:ext>
            </a:extLst>
          </p:cNvPr>
          <p:cNvSpPr>
            <a:spLocks noGrp="1"/>
          </p:cNvSpPr>
          <p:nvPr>
            <p:ph type="body" sz="quarter" idx="31" hasCustomPrompt="1"/>
          </p:nvPr>
        </p:nvSpPr>
        <p:spPr>
          <a:xfrm>
            <a:off x="7631995" y="3956208"/>
            <a:ext cx="3839987" cy="768349"/>
          </a:xfrm>
          <a:prstGeom prst="rect">
            <a:avLst/>
          </a:prstGeom>
          <a:ln>
            <a:solidFill>
              <a:schemeClr val="tx1"/>
            </a:solidFill>
          </a:ln>
        </p:spPr>
        <p:txBody>
          <a:bodyPr lIns="32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dirty="0" err="1"/>
              <a:t>Hovedpoeng</a:t>
            </a:r>
            <a:r>
              <a:rPr lang="en-US" dirty="0"/>
              <a:t> 3</a:t>
            </a:r>
          </a:p>
        </p:txBody>
      </p:sp>
      <p:sp>
        <p:nvSpPr>
          <p:cNvPr id="22" name="Plassholder for tekst 28">
            <a:extLst>
              <a:ext uri="{FF2B5EF4-FFF2-40B4-BE49-F238E27FC236}">
                <a16:creationId xmlns:a16="http://schemas.microsoft.com/office/drawing/2014/main" id="{319FF6E5-A484-484F-8BD7-A1E802EBDDFE}"/>
              </a:ext>
            </a:extLst>
          </p:cNvPr>
          <p:cNvSpPr>
            <a:spLocks noGrp="1" noChangeAspect="1"/>
          </p:cNvSpPr>
          <p:nvPr>
            <p:ph type="body" sz="quarter" idx="32" hasCustomPrompt="1"/>
          </p:nvPr>
        </p:nvSpPr>
        <p:spPr>
          <a:xfrm>
            <a:off x="7390481" y="4115390"/>
            <a:ext cx="483028" cy="483028"/>
          </a:xfrm>
          <a:prstGeom prst="ellipse">
            <a:avLst/>
          </a:prstGeom>
          <a:solidFill>
            <a:schemeClr val="tx2">
              <a:lumMod val="75000"/>
            </a:schemeClr>
          </a:solidFill>
          <a:ln w="41275">
            <a:noFill/>
          </a:ln>
        </p:spPr>
        <p:txBody>
          <a:bodyPr anchor="ctr">
            <a:noAutofit/>
          </a:bodyPr>
          <a:lstStyle>
            <a:lvl1pPr marL="0" indent="0" algn="ctr">
              <a:buNone/>
              <a:defRPr sz="2133" b="1">
                <a:solidFill>
                  <a:schemeClr val="bg1"/>
                </a:solidFill>
              </a:defRPr>
            </a:lvl1pPr>
          </a:lstStyle>
          <a:p>
            <a:pPr lvl="0"/>
            <a:r>
              <a:rPr lang="nb-NO" dirty="0"/>
              <a:t>3</a:t>
            </a:r>
          </a:p>
        </p:txBody>
      </p:sp>
      <p:sp>
        <p:nvSpPr>
          <p:cNvPr id="23" name="Plassholder for tekst 26">
            <a:extLst>
              <a:ext uri="{FF2B5EF4-FFF2-40B4-BE49-F238E27FC236}">
                <a16:creationId xmlns:a16="http://schemas.microsoft.com/office/drawing/2014/main" id="{2C818102-C0A7-4447-A307-F3882AB3AF7E}"/>
              </a:ext>
            </a:extLst>
          </p:cNvPr>
          <p:cNvSpPr>
            <a:spLocks noGrp="1"/>
          </p:cNvSpPr>
          <p:nvPr>
            <p:ph type="body" sz="quarter" idx="33" hasCustomPrompt="1"/>
          </p:nvPr>
        </p:nvSpPr>
        <p:spPr>
          <a:xfrm>
            <a:off x="7631995" y="4879359"/>
            <a:ext cx="3839987" cy="768349"/>
          </a:xfrm>
          <a:prstGeom prst="rect">
            <a:avLst/>
          </a:prstGeom>
          <a:ln>
            <a:solidFill>
              <a:schemeClr val="tx1"/>
            </a:solidFill>
          </a:ln>
        </p:spPr>
        <p:txBody>
          <a:bodyPr lIns="324000" tIns="216000" rIns="144000" bIns="216000" anchor="ctr">
            <a:normAutofit/>
          </a:bodyPr>
          <a:lstStyle>
            <a:lvl1pPr marL="0" indent="0" algn="l">
              <a:buNone/>
              <a:defRPr sz="1867" b="0"/>
            </a:lvl1pPr>
            <a:lvl2pPr marL="609585" indent="0">
              <a:buNone/>
              <a:defRPr/>
            </a:lvl2pPr>
            <a:lvl3pPr marL="1219170" indent="0">
              <a:buNone/>
              <a:defRPr/>
            </a:lvl3pPr>
            <a:lvl4pPr marL="1828754" indent="0">
              <a:buNone/>
              <a:defRPr/>
            </a:lvl4pPr>
            <a:lvl5pPr marL="2438339" indent="0">
              <a:buNone/>
              <a:defRPr/>
            </a:lvl5pPr>
          </a:lstStyle>
          <a:p>
            <a:pPr lvl="0"/>
            <a:r>
              <a:rPr lang="en-US" dirty="0" err="1"/>
              <a:t>Hovedpoeng</a:t>
            </a:r>
            <a:r>
              <a:rPr lang="en-US" dirty="0"/>
              <a:t> 4</a:t>
            </a:r>
          </a:p>
        </p:txBody>
      </p:sp>
      <p:sp>
        <p:nvSpPr>
          <p:cNvPr id="27" name="Plassholder for tekst 28">
            <a:extLst>
              <a:ext uri="{FF2B5EF4-FFF2-40B4-BE49-F238E27FC236}">
                <a16:creationId xmlns:a16="http://schemas.microsoft.com/office/drawing/2014/main" id="{BB17DF05-293E-466B-9D5F-39B21A9BE981}"/>
              </a:ext>
            </a:extLst>
          </p:cNvPr>
          <p:cNvSpPr>
            <a:spLocks noGrp="1" noChangeAspect="1"/>
          </p:cNvSpPr>
          <p:nvPr>
            <p:ph type="body" sz="quarter" idx="34" hasCustomPrompt="1"/>
          </p:nvPr>
        </p:nvSpPr>
        <p:spPr>
          <a:xfrm>
            <a:off x="7390481" y="5038541"/>
            <a:ext cx="483028" cy="483028"/>
          </a:xfrm>
          <a:prstGeom prst="ellipse">
            <a:avLst/>
          </a:prstGeom>
          <a:solidFill>
            <a:schemeClr val="tx2">
              <a:lumMod val="75000"/>
            </a:schemeClr>
          </a:solidFill>
          <a:ln w="41275">
            <a:noFill/>
          </a:ln>
        </p:spPr>
        <p:txBody>
          <a:bodyPr anchor="ctr">
            <a:noAutofit/>
          </a:bodyPr>
          <a:lstStyle>
            <a:lvl1pPr marL="0" indent="0" algn="ctr">
              <a:buNone/>
              <a:defRPr sz="2133" b="1">
                <a:solidFill>
                  <a:schemeClr val="bg1"/>
                </a:solidFill>
              </a:defRPr>
            </a:lvl1pPr>
          </a:lstStyle>
          <a:p>
            <a:pPr lvl="0"/>
            <a:r>
              <a:rPr lang="nb-NO" dirty="0"/>
              <a:t>4</a:t>
            </a:r>
          </a:p>
        </p:txBody>
      </p:sp>
      <p:sp>
        <p:nvSpPr>
          <p:cNvPr id="28" name="Likebent trekant 27">
            <a:extLst>
              <a:ext uri="{FF2B5EF4-FFF2-40B4-BE49-F238E27FC236}">
                <a16:creationId xmlns:a16="http://schemas.microsoft.com/office/drawing/2014/main" id="{4303F113-CD92-49B5-81AA-596113DDB7EB}"/>
              </a:ext>
            </a:extLst>
          </p:cNvPr>
          <p:cNvSpPr/>
          <p:nvPr userDrawn="1"/>
        </p:nvSpPr>
        <p:spPr>
          <a:xfrm rot="5400000">
            <a:off x="6208912" y="3727666"/>
            <a:ext cx="1625600" cy="287867"/>
          </a:xfrm>
          <a:prstGeom prst="triangl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33"/>
          </a:p>
        </p:txBody>
      </p:sp>
      <p:sp>
        <p:nvSpPr>
          <p:cNvPr id="30" name="Plassholder for innhold 2">
            <a:extLst>
              <a:ext uri="{FF2B5EF4-FFF2-40B4-BE49-F238E27FC236}">
                <a16:creationId xmlns:a16="http://schemas.microsoft.com/office/drawing/2014/main" id="{3C4E8245-31D9-403B-BCE9-7549AD063A0B}"/>
              </a:ext>
            </a:extLst>
          </p:cNvPr>
          <p:cNvSpPr>
            <a:spLocks noGrp="1"/>
          </p:cNvSpPr>
          <p:nvPr>
            <p:ph idx="17" hasCustomPrompt="1"/>
          </p:nvPr>
        </p:nvSpPr>
        <p:spPr>
          <a:xfrm>
            <a:off x="719667" y="2096009"/>
            <a:ext cx="6158112" cy="3551700"/>
          </a:xfrm>
          <a:noFill/>
          <a:ln w="6350">
            <a:solidFill>
              <a:schemeClr val="tx1"/>
            </a:solidFill>
          </a:ln>
        </p:spPr>
        <p:txBody>
          <a:bodyPr lIns="216000" tIns="180000" rIns="216000" bIns="144000"/>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167126726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_3 tekstbokser lyseblå">
    <p:spTree>
      <p:nvGrpSpPr>
        <p:cNvPr id="1" name=""/>
        <p:cNvGrpSpPr/>
        <p:nvPr/>
      </p:nvGrpSpPr>
      <p:grpSpPr>
        <a:xfrm>
          <a:off x="0" y="0"/>
          <a:ext cx="0" cy="0"/>
          <a:chOff x="0" y="0"/>
          <a:chExt cx="0" cy="0"/>
        </a:xfrm>
      </p:grpSpPr>
      <p:sp>
        <p:nvSpPr>
          <p:cNvPr id="28" name="Rektangel 27"/>
          <p:cNvSpPr/>
          <p:nvPr userDrawn="1"/>
        </p:nvSpPr>
        <p:spPr>
          <a:xfrm>
            <a:off x="716850" y="5786397"/>
            <a:ext cx="3459156" cy="573785"/>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4370656" y="5786397"/>
            <a:ext cx="3456331" cy="573785"/>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8009427" y="5786397"/>
            <a:ext cx="3462555" cy="573785"/>
          </a:xfrm>
          <a:prstGeom prst="rect">
            <a:avLst/>
          </a:prstGeom>
          <a:solidFill>
            <a:srgbClr val="C9DB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8009427" y="5982091"/>
            <a:ext cx="3462555" cy="176427"/>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4364723" y="5982091"/>
            <a:ext cx="3462555" cy="176427"/>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713451" y="5982091"/>
            <a:ext cx="3462555" cy="176427"/>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8009427" y="1137347"/>
            <a:ext cx="3462907" cy="4643080"/>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4370647" y="1123951"/>
            <a:ext cx="3456340" cy="4662444"/>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713451" y="1125618"/>
            <a:ext cx="3462556" cy="4660777"/>
          </a:xfrm>
          <a:solidFill>
            <a:srgbClr val="C9DBF2"/>
          </a:solidFill>
        </p:spPr>
        <p:txBody>
          <a:bodyPr lIns="216000" tIns="180000" rIns="216000" bIns="144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89890161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4_3 tekstbokser gradering">
    <p:spTree>
      <p:nvGrpSpPr>
        <p:cNvPr id="1" name=""/>
        <p:cNvGrpSpPr/>
        <p:nvPr/>
      </p:nvGrpSpPr>
      <p:grpSpPr>
        <a:xfrm>
          <a:off x="0" y="0"/>
          <a:ext cx="0" cy="0"/>
          <a:chOff x="0" y="0"/>
          <a:chExt cx="0" cy="0"/>
        </a:xfrm>
      </p:grpSpPr>
      <p:sp>
        <p:nvSpPr>
          <p:cNvPr id="28" name="Rektangel 27"/>
          <p:cNvSpPr/>
          <p:nvPr userDrawn="1"/>
        </p:nvSpPr>
        <p:spPr>
          <a:xfrm>
            <a:off x="716850" y="5786397"/>
            <a:ext cx="3459156" cy="573785"/>
          </a:xfrm>
          <a:prstGeom prst="rect">
            <a:avLst/>
          </a:prstGeom>
          <a:gradFill flip="none" rotWithShape="1">
            <a:gsLst>
              <a:gs pos="0">
                <a:schemeClr val="tx1"/>
              </a:gs>
              <a:gs pos="100000">
                <a:srgbClr val="0D2D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sp>
        <p:nvSpPr>
          <p:cNvPr id="14" name="Rektangel 13">
            <a:extLst>
              <a:ext uri="{FF2B5EF4-FFF2-40B4-BE49-F238E27FC236}">
                <a16:creationId xmlns:a16="http://schemas.microsoft.com/office/drawing/2014/main" id="{5359067D-63C2-4494-AD91-46067B1D7A31}"/>
              </a:ext>
            </a:extLst>
          </p:cNvPr>
          <p:cNvSpPr/>
          <p:nvPr userDrawn="1"/>
        </p:nvSpPr>
        <p:spPr>
          <a:xfrm>
            <a:off x="4370656" y="5786397"/>
            <a:ext cx="3456331" cy="573785"/>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sp>
        <p:nvSpPr>
          <p:cNvPr id="21" name="Rektangel 20">
            <a:extLst>
              <a:ext uri="{FF2B5EF4-FFF2-40B4-BE49-F238E27FC236}">
                <a16:creationId xmlns:a16="http://schemas.microsoft.com/office/drawing/2014/main" id="{ACA21C9F-0424-4DC6-92D4-E4F0CA68F6A8}"/>
              </a:ext>
            </a:extLst>
          </p:cNvPr>
          <p:cNvSpPr/>
          <p:nvPr userDrawn="1"/>
        </p:nvSpPr>
        <p:spPr>
          <a:xfrm>
            <a:off x="8009427" y="5786397"/>
            <a:ext cx="3462555" cy="573785"/>
          </a:xfrm>
          <a:prstGeom prst="rect">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pic>
        <p:nvPicPr>
          <p:cNvPr id="24" name="Bilde 23">
            <a:extLst>
              <a:ext uri="{FF2B5EF4-FFF2-40B4-BE49-F238E27FC236}">
                <a16:creationId xmlns:a16="http://schemas.microsoft.com/office/drawing/2014/main" id="{0DB96152-3A67-43F9-9811-884319E65B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8009427" y="5982091"/>
            <a:ext cx="3462555" cy="176427"/>
          </a:xfrm>
          <a:prstGeom prst="rect">
            <a:avLst/>
          </a:prstGeom>
        </p:spPr>
      </p:pic>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pic>
        <p:nvPicPr>
          <p:cNvPr id="31" name="Bilde 30">
            <a:extLst>
              <a:ext uri="{FF2B5EF4-FFF2-40B4-BE49-F238E27FC236}">
                <a16:creationId xmlns:a16="http://schemas.microsoft.com/office/drawing/2014/main" id="{537312E0-208A-4F51-85E2-C421C6F956C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4364723" y="5982091"/>
            <a:ext cx="3462555" cy="176427"/>
          </a:xfrm>
          <a:prstGeom prst="rect">
            <a:avLst/>
          </a:prstGeom>
        </p:spPr>
      </p:pic>
      <p:pic>
        <p:nvPicPr>
          <p:cNvPr id="32" name="Bilde 31">
            <a:extLst>
              <a:ext uri="{FF2B5EF4-FFF2-40B4-BE49-F238E27FC236}">
                <a16:creationId xmlns:a16="http://schemas.microsoft.com/office/drawing/2014/main" id="{40D99C5E-46A7-4DAF-BC0B-EAB753EA81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713451" y="5982091"/>
            <a:ext cx="3462555" cy="176427"/>
          </a:xfrm>
          <a:prstGeom prst="rect">
            <a:avLst/>
          </a:prstGeom>
        </p:spPr>
      </p:pic>
      <p:sp>
        <p:nvSpPr>
          <p:cNvPr id="33" name="Plassholder for innhold 2">
            <a:extLst>
              <a:ext uri="{FF2B5EF4-FFF2-40B4-BE49-F238E27FC236}">
                <a16:creationId xmlns:a16="http://schemas.microsoft.com/office/drawing/2014/main" id="{0E136EE6-EE75-47F9-ADB5-5D127DEADE34}"/>
              </a:ext>
            </a:extLst>
          </p:cNvPr>
          <p:cNvSpPr>
            <a:spLocks noGrp="1"/>
          </p:cNvSpPr>
          <p:nvPr>
            <p:ph idx="15" hasCustomPrompt="1"/>
          </p:nvPr>
        </p:nvSpPr>
        <p:spPr>
          <a:xfrm>
            <a:off x="8009427" y="1137347"/>
            <a:ext cx="3462907" cy="4643080"/>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26FFC8DD-249D-4732-BE87-A5A37F9416C3}"/>
              </a:ext>
            </a:extLst>
          </p:cNvPr>
          <p:cNvSpPr>
            <a:spLocks noGrp="1"/>
          </p:cNvSpPr>
          <p:nvPr>
            <p:ph idx="16" hasCustomPrompt="1"/>
          </p:nvPr>
        </p:nvSpPr>
        <p:spPr>
          <a:xfrm>
            <a:off x="4370647" y="1123951"/>
            <a:ext cx="3456340" cy="4662444"/>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EF2C74D-FBDA-440C-A2CE-98B31B11A63F}"/>
              </a:ext>
            </a:extLst>
          </p:cNvPr>
          <p:cNvSpPr>
            <a:spLocks noGrp="1"/>
          </p:cNvSpPr>
          <p:nvPr>
            <p:ph idx="17" hasCustomPrompt="1"/>
          </p:nvPr>
        </p:nvSpPr>
        <p:spPr>
          <a:xfrm>
            <a:off x="713451" y="1125618"/>
            <a:ext cx="3462556" cy="4660777"/>
          </a:xfrm>
          <a:gradFill flip="none" rotWithShape="1">
            <a:gsLst>
              <a:gs pos="0">
                <a:schemeClr val="tx1"/>
              </a:gs>
              <a:gs pos="100000">
                <a:srgbClr val="0D2D4C"/>
              </a:gs>
            </a:gsLst>
            <a:lin ang="0" scaled="0"/>
            <a:tileRect/>
          </a:gra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17270359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2_3 tekstbokser (svart)">
    <p:spTree>
      <p:nvGrpSpPr>
        <p:cNvPr id="1" name=""/>
        <p:cNvGrpSpPr/>
        <p:nvPr/>
      </p:nvGrpSpPr>
      <p:grpSpPr>
        <a:xfrm>
          <a:off x="0" y="0"/>
          <a:ext cx="0" cy="0"/>
          <a:chOff x="0" y="0"/>
          <a:chExt cx="0" cy="0"/>
        </a:xfrm>
      </p:grpSpPr>
      <p:sp>
        <p:nvSpPr>
          <p:cNvPr id="25" name="Plassholder for bunntekst 4">
            <a:extLst>
              <a:ext uri="{FF2B5EF4-FFF2-40B4-BE49-F238E27FC236}">
                <a16:creationId xmlns:a16="http://schemas.microsoft.com/office/drawing/2014/main" id="{AFBDCAEC-2E06-4285-A05D-8B99B97F1435}"/>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26" name="Plassholder for lysbildenummer 5">
            <a:extLst>
              <a:ext uri="{FF2B5EF4-FFF2-40B4-BE49-F238E27FC236}">
                <a16:creationId xmlns:a16="http://schemas.microsoft.com/office/drawing/2014/main" id="{B2503DFC-B961-4DE2-B619-B000AFDF8F07}"/>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29" name="Plassholder for dato 3">
            <a:extLst>
              <a:ext uri="{FF2B5EF4-FFF2-40B4-BE49-F238E27FC236}">
                <a16:creationId xmlns:a16="http://schemas.microsoft.com/office/drawing/2014/main" id="{2C16500C-D29D-40A2-8DD1-BF5C9975CDD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
        <p:nvSpPr>
          <p:cNvPr id="16" name="Rektangel 15">
            <a:extLst>
              <a:ext uri="{FF2B5EF4-FFF2-40B4-BE49-F238E27FC236}">
                <a16:creationId xmlns:a16="http://schemas.microsoft.com/office/drawing/2014/main" id="{AA815C70-F95E-44BA-B91C-6F5FC2A11E54}"/>
              </a:ext>
            </a:extLst>
          </p:cNvPr>
          <p:cNvSpPr/>
          <p:nvPr userDrawn="1"/>
        </p:nvSpPr>
        <p:spPr>
          <a:xfrm>
            <a:off x="716850" y="5786397"/>
            <a:ext cx="3459156" cy="5737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sp>
        <p:nvSpPr>
          <p:cNvPr id="18" name="Rektangel 17">
            <a:extLst>
              <a:ext uri="{FF2B5EF4-FFF2-40B4-BE49-F238E27FC236}">
                <a16:creationId xmlns:a16="http://schemas.microsoft.com/office/drawing/2014/main" id="{34AAC20F-6B4A-4C3C-BE0C-E072D5E9C96D}"/>
              </a:ext>
            </a:extLst>
          </p:cNvPr>
          <p:cNvSpPr/>
          <p:nvPr userDrawn="1"/>
        </p:nvSpPr>
        <p:spPr>
          <a:xfrm>
            <a:off x="4370656" y="5786397"/>
            <a:ext cx="3456331" cy="5737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sp>
        <p:nvSpPr>
          <p:cNvPr id="19" name="Rektangel 18">
            <a:extLst>
              <a:ext uri="{FF2B5EF4-FFF2-40B4-BE49-F238E27FC236}">
                <a16:creationId xmlns:a16="http://schemas.microsoft.com/office/drawing/2014/main" id="{D92ED3A4-99E6-4E6A-933B-8B734361C57B}"/>
              </a:ext>
            </a:extLst>
          </p:cNvPr>
          <p:cNvSpPr/>
          <p:nvPr userDrawn="1"/>
        </p:nvSpPr>
        <p:spPr>
          <a:xfrm>
            <a:off x="8009427" y="5786397"/>
            <a:ext cx="3462555" cy="5737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rmAutofit/>
          </a:bodyPr>
          <a:lstStyle/>
          <a:p>
            <a:pPr marL="191995" lvl="0" indent="-191995" algn="ctr" defTabSz="1219170" eaLnBrk="1" latinLnBrk="0" hangingPunct="1">
              <a:lnSpc>
                <a:spcPct val="100000"/>
              </a:lnSpc>
              <a:buFont typeface="Arial"/>
              <a:buChar char="•"/>
            </a:pPr>
            <a:endParaRPr lang="en-GB" sz="2533"/>
          </a:p>
        </p:txBody>
      </p:sp>
      <p:pic>
        <p:nvPicPr>
          <p:cNvPr id="20" name="Bilde 19">
            <a:extLst>
              <a:ext uri="{FF2B5EF4-FFF2-40B4-BE49-F238E27FC236}">
                <a16:creationId xmlns:a16="http://schemas.microsoft.com/office/drawing/2014/main" id="{40F203FE-31EC-4439-8F2B-2840E64B17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8009427" y="5982091"/>
            <a:ext cx="3462555" cy="176427"/>
          </a:xfrm>
          <a:prstGeom prst="rect">
            <a:avLst/>
          </a:prstGeom>
        </p:spPr>
      </p:pic>
      <p:pic>
        <p:nvPicPr>
          <p:cNvPr id="23" name="Bilde 22">
            <a:extLst>
              <a:ext uri="{FF2B5EF4-FFF2-40B4-BE49-F238E27FC236}">
                <a16:creationId xmlns:a16="http://schemas.microsoft.com/office/drawing/2014/main" id="{6F37DEB2-CDF4-46B0-AB1D-3025B13D6EE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4364723" y="5982091"/>
            <a:ext cx="3462555" cy="176427"/>
          </a:xfrm>
          <a:prstGeom prst="rect">
            <a:avLst/>
          </a:prstGeom>
        </p:spPr>
      </p:pic>
      <p:pic>
        <p:nvPicPr>
          <p:cNvPr id="30" name="Bilde 29">
            <a:extLst>
              <a:ext uri="{FF2B5EF4-FFF2-40B4-BE49-F238E27FC236}">
                <a16:creationId xmlns:a16="http://schemas.microsoft.com/office/drawing/2014/main" id="{FDC0B716-8731-4886-816B-B4D2CCAA30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778" r="-6"/>
          <a:stretch/>
        </p:blipFill>
        <p:spPr>
          <a:xfrm>
            <a:off x="713451" y="5982091"/>
            <a:ext cx="3462555" cy="176427"/>
          </a:xfrm>
          <a:prstGeom prst="rect">
            <a:avLst/>
          </a:prstGeom>
        </p:spPr>
      </p:pic>
      <p:sp>
        <p:nvSpPr>
          <p:cNvPr id="33" name="Plassholder for innhold 2">
            <a:extLst>
              <a:ext uri="{FF2B5EF4-FFF2-40B4-BE49-F238E27FC236}">
                <a16:creationId xmlns:a16="http://schemas.microsoft.com/office/drawing/2014/main" id="{2DDC36C2-FECE-4DF3-9F2F-5AEF327E5EA9}"/>
              </a:ext>
            </a:extLst>
          </p:cNvPr>
          <p:cNvSpPr>
            <a:spLocks noGrp="1"/>
          </p:cNvSpPr>
          <p:nvPr>
            <p:ph idx="15" hasCustomPrompt="1"/>
          </p:nvPr>
        </p:nvSpPr>
        <p:spPr>
          <a:xfrm>
            <a:off x="8009427" y="1137347"/>
            <a:ext cx="3462907" cy="4643080"/>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4" name="Plassholder for innhold 2">
            <a:extLst>
              <a:ext uri="{FF2B5EF4-FFF2-40B4-BE49-F238E27FC236}">
                <a16:creationId xmlns:a16="http://schemas.microsoft.com/office/drawing/2014/main" id="{C52D575D-A7F5-4596-A340-9053AA577A12}"/>
              </a:ext>
            </a:extLst>
          </p:cNvPr>
          <p:cNvSpPr>
            <a:spLocks noGrp="1"/>
          </p:cNvSpPr>
          <p:nvPr>
            <p:ph idx="16" hasCustomPrompt="1"/>
          </p:nvPr>
        </p:nvSpPr>
        <p:spPr>
          <a:xfrm>
            <a:off x="4370647" y="1123951"/>
            <a:ext cx="3456340" cy="4662444"/>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35" name="Plassholder for innhold 2">
            <a:extLst>
              <a:ext uri="{FF2B5EF4-FFF2-40B4-BE49-F238E27FC236}">
                <a16:creationId xmlns:a16="http://schemas.microsoft.com/office/drawing/2014/main" id="{6761E678-1F79-4371-B3B8-A770B4D64865}"/>
              </a:ext>
            </a:extLst>
          </p:cNvPr>
          <p:cNvSpPr>
            <a:spLocks noGrp="1"/>
          </p:cNvSpPr>
          <p:nvPr>
            <p:ph idx="17" hasCustomPrompt="1"/>
          </p:nvPr>
        </p:nvSpPr>
        <p:spPr>
          <a:xfrm>
            <a:off x="713451" y="1125618"/>
            <a:ext cx="3462556" cy="4660777"/>
          </a:xfrm>
          <a:solidFill>
            <a:schemeClr val="tx1"/>
          </a:solidFill>
        </p:spPr>
        <p:txBody>
          <a:bodyPr lIns="216000" tIns="180000" rIns="216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Tree>
    <p:extLst>
      <p:ext uri="{BB962C8B-B14F-4D97-AF65-F5344CB8AC3E}">
        <p14:creationId xmlns:p14="http://schemas.microsoft.com/office/powerpoint/2010/main" val="343997100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9" name="Ellipse 8"/>
          <p:cNvSpPr/>
          <p:nvPr userDrawn="1"/>
        </p:nvSpPr>
        <p:spPr>
          <a:xfrm>
            <a:off x="720019" y="1734379"/>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0" name="Ellipse 29"/>
          <p:cNvSpPr/>
          <p:nvPr userDrawn="1"/>
        </p:nvSpPr>
        <p:spPr>
          <a:xfrm>
            <a:off x="4389969" y="1734379"/>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4" name="Ellipse 33"/>
          <p:cNvSpPr/>
          <p:nvPr userDrawn="1"/>
        </p:nvSpPr>
        <p:spPr>
          <a:xfrm>
            <a:off x="8059919" y="1734379"/>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lassholder for tekst 2"/>
          <p:cNvSpPr>
            <a:spLocks noGrp="1"/>
          </p:cNvSpPr>
          <p:nvPr>
            <p:ph type="body" sz="quarter" idx="20" hasCustomPrompt="1"/>
          </p:nvPr>
        </p:nvSpPr>
        <p:spPr>
          <a:xfrm>
            <a:off x="4811182" y="2205567"/>
            <a:ext cx="2569633" cy="2423584"/>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8481133" y="2205567"/>
            <a:ext cx="2569633" cy="2423584"/>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1141233" y="2205567"/>
            <a:ext cx="2569633" cy="2423584"/>
          </a:xfrm>
        </p:spPr>
        <p:txBody>
          <a:bodyPr anchor="ctr" anchorCtr="0"/>
          <a:lstStyle>
            <a:lvl1pPr marL="0" indent="0" algn="ctr">
              <a:buNone/>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54B2DDDA-012B-471E-BEBE-806A033B0BA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F510C2E4-C1C7-474E-AEF3-015B5C977E6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B943B788-088D-46EF-9810-BF2A6F6759B0}"/>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37152802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9" name="Ellipse 8"/>
          <p:cNvSpPr/>
          <p:nvPr userDrawn="1"/>
        </p:nvSpPr>
        <p:spPr>
          <a:xfrm>
            <a:off x="720019" y="1734379"/>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0" name="Ellipse 29"/>
          <p:cNvSpPr/>
          <p:nvPr userDrawn="1"/>
        </p:nvSpPr>
        <p:spPr>
          <a:xfrm>
            <a:off x="4389969" y="1734379"/>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4" name="Ellipse 33"/>
          <p:cNvSpPr/>
          <p:nvPr userDrawn="1"/>
        </p:nvSpPr>
        <p:spPr>
          <a:xfrm>
            <a:off x="8059919" y="1734379"/>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lassholder for tekst 2"/>
          <p:cNvSpPr>
            <a:spLocks noGrp="1"/>
          </p:cNvSpPr>
          <p:nvPr>
            <p:ph type="body" sz="quarter" idx="20" hasCustomPrompt="1"/>
          </p:nvPr>
        </p:nvSpPr>
        <p:spPr>
          <a:xfrm>
            <a:off x="4811182" y="2205567"/>
            <a:ext cx="2569633" cy="2423584"/>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8481133" y="2205567"/>
            <a:ext cx="2569633" cy="2423584"/>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1141233" y="2205567"/>
            <a:ext cx="2569633" cy="2423584"/>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F65E5065-A6EC-4544-87F5-40CC3C8F7B44}"/>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9A953DBB-B765-464A-AA6C-3BDF124DAB0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3CF83408-74E9-4E0F-AD22-BF562FF1AD4C}"/>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1795699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9" name="Ellipse 8"/>
          <p:cNvSpPr/>
          <p:nvPr userDrawn="1"/>
        </p:nvSpPr>
        <p:spPr>
          <a:xfrm>
            <a:off x="720019" y="1734379"/>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0" name="Ellipse 29"/>
          <p:cNvSpPr/>
          <p:nvPr userDrawn="1"/>
        </p:nvSpPr>
        <p:spPr>
          <a:xfrm>
            <a:off x="4389969" y="1734379"/>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4" name="Ellipse 33"/>
          <p:cNvSpPr/>
          <p:nvPr userDrawn="1"/>
        </p:nvSpPr>
        <p:spPr>
          <a:xfrm>
            <a:off x="8059919" y="1734379"/>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lassholder for tekst 2"/>
          <p:cNvSpPr>
            <a:spLocks noGrp="1"/>
          </p:cNvSpPr>
          <p:nvPr>
            <p:ph type="body" sz="quarter" idx="20" hasCustomPrompt="1"/>
          </p:nvPr>
        </p:nvSpPr>
        <p:spPr>
          <a:xfrm>
            <a:off x="4811182" y="2205567"/>
            <a:ext cx="2569633" cy="2423584"/>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8481133" y="2205567"/>
            <a:ext cx="2569633" cy="2423584"/>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1141233" y="2205567"/>
            <a:ext cx="2569633" cy="2423584"/>
          </a:xfrm>
        </p:spPr>
        <p:txBody>
          <a:bodyPr anchor="ctr" anchorCtr="0"/>
          <a:lstStyle>
            <a:lvl1pPr marL="0" indent="0" algn="ctr">
              <a:buNone/>
              <a:defRPr>
                <a:solidFill>
                  <a:schemeClr val="bg1"/>
                </a:solidFill>
              </a:defRPr>
            </a:lvl1pPr>
          </a:lstStyle>
          <a:p>
            <a:pPr lvl="0"/>
            <a:r>
              <a:rPr lang="nb-NO" dirty="0"/>
              <a:t>Klikk for å redigere tekst</a:t>
            </a:r>
          </a:p>
        </p:txBody>
      </p:sp>
      <p:sp>
        <p:nvSpPr>
          <p:cNvPr id="11" name="Plassholder for bunntekst 4">
            <a:extLst>
              <a:ext uri="{FF2B5EF4-FFF2-40B4-BE49-F238E27FC236}">
                <a16:creationId xmlns:a16="http://schemas.microsoft.com/office/drawing/2014/main" id="{3D0E19C4-257A-4F87-B54E-AD341AFB840A}"/>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2" name="Plassholder for lysbildenummer 5">
            <a:extLst>
              <a:ext uri="{FF2B5EF4-FFF2-40B4-BE49-F238E27FC236}">
                <a16:creationId xmlns:a16="http://schemas.microsoft.com/office/drawing/2014/main" id="{B70E037C-7210-4627-A719-91AD1A26AA2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6CCF1D6A-BB9E-44B2-8B8E-B2FDFCCAEED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250450594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Ellipse 8"/>
          <p:cNvSpPr/>
          <p:nvPr userDrawn="1"/>
        </p:nvSpPr>
        <p:spPr>
          <a:xfrm>
            <a:off x="720019" y="1734379"/>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0" name="Ellipse 29"/>
          <p:cNvSpPr/>
          <p:nvPr userDrawn="1"/>
        </p:nvSpPr>
        <p:spPr>
          <a:xfrm>
            <a:off x="4389969" y="1734379"/>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4" name="Ellipse 33"/>
          <p:cNvSpPr/>
          <p:nvPr userDrawn="1"/>
        </p:nvSpPr>
        <p:spPr>
          <a:xfrm>
            <a:off x="8059919" y="1734379"/>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3" name="Plassholder for tekst 2"/>
          <p:cNvSpPr>
            <a:spLocks noGrp="1"/>
          </p:cNvSpPr>
          <p:nvPr>
            <p:ph type="body" sz="quarter" idx="20" hasCustomPrompt="1"/>
          </p:nvPr>
        </p:nvSpPr>
        <p:spPr>
          <a:xfrm>
            <a:off x="4811182" y="2205567"/>
            <a:ext cx="2569633" cy="2423584"/>
          </a:xfrm>
        </p:spPr>
        <p:txBody>
          <a:bodyPr anchor="ctr" anchorCtr="0"/>
          <a:lstStyle>
            <a:lvl1pPr marL="0" indent="0" algn="ctr">
              <a:buNone/>
              <a:defRPr/>
            </a:lvl1pPr>
          </a:lstStyle>
          <a:p>
            <a:pPr lvl="0"/>
            <a:r>
              <a:rPr lang="nb-NO" dirty="0"/>
              <a:t>Klikk for å redigere tekst</a:t>
            </a:r>
          </a:p>
        </p:txBody>
      </p:sp>
      <p:sp>
        <p:nvSpPr>
          <p:cNvPr id="17" name="Plassholder for tekst 2"/>
          <p:cNvSpPr>
            <a:spLocks noGrp="1"/>
          </p:cNvSpPr>
          <p:nvPr>
            <p:ph type="body" sz="quarter" idx="21" hasCustomPrompt="1"/>
          </p:nvPr>
        </p:nvSpPr>
        <p:spPr>
          <a:xfrm>
            <a:off x="8481133" y="2205567"/>
            <a:ext cx="2569633" cy="2423584"/>
          </a:xfrm>
        </p:spPr>
        <p:txBody>
          <a:bodyPr anchor="ctr" anchorCtr="0"/>
          <a:lstStyle>
            <a:lvl1pPr marL="0" indent="0" algn="ctr">
              <a:buNone/>
              <a:defRPr/>
            </a:lvl1pPr>
          </a:lstStyle>
          <a:p>
            <a:pPr lvl="0"/>
            <a:r>
              <a:rPr lang="nb-NO" dirty="0"/>
              <a:t>Klikk for å redigere tekst</a:t>
            </a:r>
          </a:p>
        </p:txBody>
      </p:sp>
      <p:sp>
        <p:nvSpPr>
          <p:cNvPr id="18" name="Plassholder for tekst 2"/>
          <p:cNvSpPr>
            <a:spLocks noGrp="1"/>
          </p:cNvSpPr>
          <p:nvPr>
            <p:ph type="body" sz="quarter" idx="22" hasCustomPrompt="1"/>
          </p:nvPr>
        </p:nvSpPr>
        <p:spPr>
          <a:xfrm>
            <a:off x="1141233" y="2205567"/>
            <a:ext cx="2569633" cy="2423584"/>
          </a:xfrm>
        </p:spPr>
        <p:txBody>
          <a:bodyPr anchor="ctr" anchorCtr="0"/>
          <a:lstStyle>
            <a:lvl1pPr marL="0" indent="0" algn="ctr">
              <a:buNone/>
              <a:defRPr/>
            </a:lvl1pPr>
          </a:lstStyle>
          <a:p>
            <a:pPr lvl="0"/>
            <a:r>
              <a:rPr lang="nb-NO" dirty="0"/>
              <a:t>Klikk for å redigere tekst</a:t>
            </a:r>
          </a:p>
        </p:txBody>
      </p:sp>
      <p:pic>
        <p:nvPicPr>
          <p:cNvPr id="16" name="Bilde 15" descr="Logo">
            <a:extLst>
              <a:ext uri="{FF2B5EF4-FFF2-40B4-BE49-F238E27FC236}">
                <a16:creationId xmlns:a16="http://schemas.microsoft.com/office/drawing/2014/main" id="{B81F40F6-D169-405C-8D23-4102C5BF10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9" name="Plassholder for bunntekst 4">
            <a:extLst>
              <a:ext uri="{FF2B5EF4-FFF2-40B4-BE49-F238E27FC236}">
                <a16:creationId xmlns:a16="http://schemas.microsoft.com/office/drawing/2014/main" id="{8C27AD52-AD46-4173-9809-C3D56E12C49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20" name="Plassholder for lysbildenummer 5">
            <a:extLst>
              <a:ext uri="{FF2B5EF4-FFF2-40B4-BE49-F238E27FC236}">
                <a16:creationId xmlns:a16="http://schemas.microsoft.com/office/drawing/2014/main" id="{8D107FE3-F313-4276-83C5-6F889FFCD0AE}"/>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1" name="Plassholder for dato 3">
            <a:extLst>
              <a:ext uri="{FF2B5EF4-FFF2-40B4-BE49-F238E27FC236}">
                <a16:creationId xmlns:a16="http://schemas.microsoft.com/office/drawing/2014/main" id="{50F26E43-9587-4D87-A654-78765B83E48C}"/>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182424134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123951"/>
            <a:ext cx="12192000" cy="5232400"/>
          </a:xfrm>
          <a:solidFill>
            <a:schemeClr val="bg2"/>
          </a:solidFill>
        </p:spPr>
        <p:txBody>
          <a:bodyPr/>
          <a:lstStyle>
            <a:lvl1pPr marL="0" indent="0" algn="ctr">
              <a:buNone/>
              <a:defRPr sz="1867"/>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961D00E2-2C71-443B-BE08-2328398A3740}"/>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C30A838F-5C05-4846-A5D7-CA7941A5224F}"/>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07392BA0-9C79-4B71-86BB-2581973BA55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1213381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kstboks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CF4AAED3-0CE2-B747-9027-661D1B4B078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8"/>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2"/>
            <a:ext cx="3412068" cy="4583305"/>
          </a:xfrm>
          <a:solidFill>
            <a:schemeClr val="tx1"/>
          </a:soli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2"/>
            <a:ext cx="3412068" cy="4583305"/>
          </a:xfrm>
          <a:solidFill>
            <a:schemeClr val="tx1"/>
          </a:soli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2"/>
            <a:ext cx="3412068" cy="4583305"/>
          </a:xfrm>
          <a:solidFill>
            <a:schemeClr val="tx1"/>
          </a:soli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164771052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123951"/>
            <a:ext cx="12191999" cy="5232400"/>
          </a:xfrm>
          <a:solidFill>
            <a:schemeClr val="bg2"/>
          </a:solidFill>
        </p:spPr>
        <p:txBody>
          <a:bodyPr/>
          <a:lstStyle>
            <a:lvl1pPr marL="0" indent="0" algn="ctr">
              <a:buNone/>
              <a:defRPr/>
            </a:lvl1pPr>
          </a:lstStyle>
          <a:p>
            <a:r>
              <a:rPr lang="nb-NO"/>
              <a:t>Klikk på ikonet for å legge til et bilde</a:t>
            </a:r>
            <a:endParaRPr lang="en-GB" dirty="0"/>
          </a:p>
        </p:txBody>
      </p:sp>
      <p:pic>
        <p:nvPicPr>
          <p:cNvPr id="7" name="Bilde 6">
            <a:extLst>
              <a:ext uri="{FF2B5EF4-FFF2-40B4-BE49-F238E27FC236}">
                <a16:creationId xmlns:a16="http://schemas.microsoft.com/office/drawing/2014/main" id="{A458877F-9F62-4DCC-941A-C2CED038CBE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9" name="Plassholder for bunntekst 4">
            <a:extLst>
              <a:ext uri="{FF2B5EF4-FFF2-40B4-BE49-F238E27FC236}">
                <a16:creationId xmlns:a16="http://schemas.microsoft.com/office/drawing/2014/main" id="{C423B048-EABE-467A-8271-7626163E7DF1}"/>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CAF8314C-BE01-436A-877D-015041EE0D3E}"/>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84E16BE6-C9FD-46F9-8B42-0D506BC9C16C}"/>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30074085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96000" cy="5090584"/>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6096000" y="1265767"/>
            <a:ext cx="6096000" cy="5090584"/>
          </a:xfrm>
          <a:solidFill>
            <a:schemeClr val="bg2"/>
          </a:solidFill>
        </p:spPr>
        <p:txBody>
          <a:bodyPr/>
          <a:lstStyle>
            <a:lvl1pPr marL="0" indent="0" algn="ctr">
              <a:buNone/>
              <a:defRPr sz="1867"/>
            </a:lvl1pPr>
          </a:lstStyle>
          <a:p>
            <a:r>
              <a:rPr lang="nb-NO"/>
              <a:t>Klikk på ikonet for å legge til et bilde</a:t>
            </a:r>
            <a:endParaRPr lang="en-GB" dirty="0"/>
          </a:p>
        </p:txBody>
      </p:sp>
      <p:sp>
        <p:nvSpPr>
          <p:cNvPr id="7" name="Plassholder for bunntekst 4">
            <a:extLst>
              <a:ext uri="{FF2B5EF4-FFF2-40B4-BE49-F238E27FC236}">
                <a16:creationId xmlns:a16="http://schemas.microsoft.com/office/drawing/2014/main" id="{ED0FE798-3379-4555-812C-B535EA80239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9" name="Plassholder for lysbildenummer 5">
            <a:extLst>
              <a:ext uri="{FF2B5EF4-FFF2-40B4-BE49-F238E27FC236}">
                <a16:creationId xmlns:a16="http://schemas.microsoft.com/office/drawing/2014/main" id="{1A0D79C7-88ED-400B-A198-9385A5249A7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0" name="Plassholder for dato 3">
            <a:extLst>
              <a:ext uri="{FF2B5EF4-FFF2-40B4-BE49-F238E27FC236}">
                <a16:creationId xmlns:a16="http://schemas.microsoft.com/office/drawing/2014/main" id="{D5EA4ABB-BD6C-45E4-A597-696EB7E33A37}"/>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61606770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96000" cy="5090584"/>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6096001" y="1265767"/>
            <a:ext cx="6096001" cy="5090584"/>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469793F-2922-42EE-8D95-6B99BBA9B5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12" name="Plassholder for bunntekst 4">
            <a:extLst>
              <a:ext uri="{FF2B5EF4-FFF2-40B4-BE49-F238E27FC236}">
                <a16:creationId xmlns:a16="http://schemas.microsoft.com/office/drawing/2014/main" id="{3E6543C4-93A1-4C57-A11A-B317107483B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7DFB5915-0D36-456C-BC40-D89A2D0B3D92}"/>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76C1FF13-0E0D-4EC1-AECE-5D2FCC2E0C9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249734676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7344833" y="1265768"/>
            <a:ext cx="4847168" cy="2639809"/>
          </a:xfrm>
          <a:solidFill>
            <a:schemeClr val="bg2"/>
          </a:solidFill>
        </p:spPr>
        <p:txBody>
          <a:bodyPr/>
          <a:lstStyle>
            <a:lvl1pPr marL="0" indent="0" algn="ctr">
              <a:buFont typeface="Arial" panose="020B0604020202020204" pitchFamily="34" charset="0"/>
              <a:buNone/>
              <a:defRPr sz="1867"/>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7344833" y="3965951"/>
            <a:ext cx="4847168"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3830E1D0-361D-4108-BC62-A5D7F55FA76A}"/>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D41E6985-EC8C-47B0-AD6B-E81ED2B4C95D}"/>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E8F7B251-D6AC-400E-A9A7-2BD825155C18}"/>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210649788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lvl1pPr marL="0" indent="0" algn="ctr">
              <a:buNone/>
              <a:defRPr sz="1867"/>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7344833" y="1265768"/>
            <a:ext cx="4847168" cy="263980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7344833" y="3965951"/>
            <a:ext cx="4847168"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5E36BFFC-E87C-4B2E-8D32-947FDA8A8C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9" name="Plassholder for bunntekst 4">
            <a:extLst>
              <a:ext uri="{FF2B5EF4-FFF2-40B4-BE49-F238E27FC236}">
                <a16:creationId xmlns:a16="http://schemas.microsoft.com/office/drawing/2014/main" id="{E08137B0-5DD3-4087-8738-E9E4D536B10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33165DFA-08F0-4CB9-A63C-8DFEB0FAF9BC}"/>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C4BE2A0-457F-421F-8488-27B7C12E687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12584805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44003" y="1265767"/>
            <a:ext cx="7247996" cy="5090584"/>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1265768"/>
            <a:ext cx="4944003" cy="263980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3905577"/>
            <a:ext cx="4944003" cy="2450776"/>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9" name="Plassholder for bunntekst 4">
            <a:extLst>
              <a:ext uri="{FF2B5EF4-FFF2-40B4-BE49-F238E27FC236}">
                <a16:creationId xmlns:a16="http://schemas.microsoft.com/office/drawing/2014/main" id="{16405EB3-1C5F-4E95-908A-5697D091C33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4B6917B2-124F-4778-9D7E-C7E5230EC1CD}"/>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3" name="Plassholder for dato 3">
            <a:extLst>
              <a:ext uri="{FF2B5EF4-FFF2-40B4-BE49-F238E27FC236}">
                <a16:creationId xmlns:a16="http://schemas.microsoft.com/office/drawing/2014/main" id="{C0D63606-88B0-421C-BC8D-DA4D415A4913}"/>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401580769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3" y="1265767"/>
            <a:ext cx="7291917" cy="5090584"/>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1265768"/>
            <a:ext cx="4847168" cy="263980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3965951"/>
            <a:ext cx="4847168"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pic>
        <p:nvPicPr>
          <p:cNvPr id="10" name="Bilde 9">
            <a:extLst>
              <a:ext uri="{FF2B5EF4-FFF2-40B4-BE49-F238E27FC236}">
                <a16:creationId xmlns:a16="http://schemas.microsoft.com/office/drawing/2014/main" id="{1BD5A1C7-0E04-431D-A723-760579EAFB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13" name="Plassholder for bunntekst 4">
            <a:extLst>
              <a:ext uri="{FF2B5EF4-FFF2-40B4-BE49-F238E27FC236}">
                <a16:creationId xmlns:a16="http://schemas.microsoft.com/office/drawing/2014/main" id="{83030E43-5A22-4516-84E5-C39CD714C4DE}"/>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2B0292CC-A862-4085-A4F0-99E8F9B9B819}"/>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F6730672-4D61-403F-994F-0A1EF693C94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193141668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3" y="1265766"/>
            <a:ext cx="7291917" cy="263980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1265768"/>
            <a:ext cx="4847168" cy="2639809"/>
          </a:xfrm>
          <a:solidFill>
            <a:schemeClr val="bg2"/>
          </a:solidFill>
        </p:spPr>
        <p:txBody>
          <a:bodyPr/>
          <a:lstStyle>
            <a:lvl1pPr marL="0" indent="0" algn="ctr">
              <a:buFont typeface="Arial" panose="020B0604020202020204" pitchFamily="34" charset="0"/>
              <a:buNone/>
              <a:defRPr sz="1867"/>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3965951"/>
            <a:ext cx="2384051"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2446926" y="3965951"/>
            <a:ext cx="4843676"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7353477" y="3965951"/>
            <a:ext cx="4838524"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0" name="Plassholder for bunntekst 4">
            <a:extLst>
              <a:ext uri="{FF2B5EF4-FFF2-40B4-BE49-F238E27FC236}">
                <a16:creationId xmlns:a16="http://schemas.microsoft.com/office/drawing/2014/main" id="{AB1743F3-BA34-4D4E-BA54-C993ABBC190E}"/>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3" name="Plassholder for lysbildenummer 5">
            <a:extLst>
              <a:ext uri="{FF2B5EF4-FFF2-40B4-BE49-F238E27FC236}">
                <a16:creationId xmlns:a16="http://schemas.microsoft.com/office/drawing/2014/main" id="{C1A0B519-CB0E-42E9-9366-1B52BFA30E6B}"/>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4" name="Plassholder for dato 3">
            <a:extLst>
              <a:ext uri="{FF2B5EF4-FFF2-40B4-BE49-F238E27FC236}">
                <a16:creationId xmlns:a16="http://schemas.microsoft.com/office/drawing/2014/main" id="{CD2A4895-074C-481E-BA11-460AD3EB5D23}"/>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378556993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3" y="1265766"/>
            <a:ext cx="7291917" cy="263980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1" name="Plassholder for bilde 7"/>
          <p:cNvSpPr>
            <a:spLocks noGrp="1"/>
          </p:cNvSpPr>
          <p:nvPr>
            <p:ph type="pic" sz="quarter" idx="27"/>
          </p:nvPr>
        </p:nvSpPr>
        <p:spPr>
          <a:xfrm>
            <a:off x="0" y="1265768"/>
            <a:ext cx="4847168" cy="2639809"/>
          </a:xfrm>
          <a:solidFill>
            <a:schemeClr val="bg2"/>
          </a:solidFill>
        </p:spPr>
        <p:txBody>
          <a:bodyPr>
            <a:normAutofit/>
          </a:bodyPr>
          <a:lstStyle>
            <a:lvl1pPr marL="0" indent="0" algn="ctr">
              <a:buFont typeface="Arial" panose="020B0604020202020204" pitchFamily="34" charset="0"/>
              <a:buNone/>
              <a:defRPr sz="1867"/>
            </a:lvl1pPr>
          </a:lstStyle>
          <a:p>
            <a:r>
              <a:rPr lang="nb-NO"/>
              <a:t>Klikk på ikonet for å legge til et bilde</a:t>
            </a:r>
            <a:endParaRPr lang="en-GB" dirty="0"/>
          </a:p>
        </p:txBody>
      </p:sp>
      <p:sp>
        <p:nvSpPr>
          <p:cNvPr id="12" name="Plassholder for bilde 7"/>
          <p:cNvSpPr>
            <a:spLocks noGrp="1"/>
          </p:cNvSpPr>
          <p:nvPr>
            <p:ph type="pic" sz="quarter" idx="28"/>
          </p:nvPr>
        </p:nvSpPr>
        <p:spPr>
          <a:xfrm>
            <a:off x="0" y="3965951"/>
            <a:ext cx="2384051"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6" name="Plassholder for bilde 7"/>
          <p:cNvSpPr>
            <a:spLocks noGrp="1"/>
          </p:cNvSpPr>
          <p:nvPr>
            <p:ph type="pic" sz="quarter" idx="29"/>
          </p:nvPr>
        </p:nvSpPr>
        <p:spPr>
          <a:xfrm>
            <a:off x="2446926" y="3965951"/>
            <a:ext cx="4843676"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sp>
        <p:nvSpPr>
          <p:cNvPr id="17" name="Plassholder for bilde 7"/>
          <p:cNvSpPr>
            <a:spLocks noGrp="1"/>
          </p:cNvSpPr>
          <p:nvPr>
            <p:ph type="pic" sz="quarter" idx="30"/>
          </p:nvPr>
        </p:nvSpPr>
        <p:spPr>
          <a:xfrm>
            <a:off x="7353477" y="3965951"/>
            <a:ext cx="4838524" cy="2390399"/>
          </a:xfrm>
          <a:solidFill>
            <a:schemeClr val="bg2"/>
          </a:solidFill>
        </p:spPr>
        <p:txBody>
          <a:bodyPr>
            <a:normAutofit/>
          </a:bodyPr>
          <a:lstStyle>
            <a:lvl1pPr marL="0" indent="0" algn="ctr">
              <a:buNone/>
              <a:defRPr sz="1867"/>
            </a:lvl1pPr>
          </a:lstStyle>
          <a:p>
            <a:r>
              <a:rPr lang="nb-NO"/>
              <a:t>Klikk på ikonet for å legge til et bilde</a:t>
            </a:r>
            <a:endParaRPr lang="en-GB" dirty="0"/>
          </a:p>
        </p:txBody>
      </p:sp>
      <p:pic>
        <p:nvPicPr>
          <p:cNvPr id="13" name="Bilde 12">
            <a:extLst>
              <a:ext uri="{FF2B5EF4-FFF2-40B4-BE49-F238E27FC236}">
                <a16:creationId xmlns:a16="http://schemas.microsoft.com/office/drawing/2014/main" id="{19C518B1-490B-4B9B-9270-C6AD126805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94060" y="319686"/>
            <a:ext cx="1602989" cy="449885"/>
          </a:xfrm>
          <a:prstGeom prst="rect">
            <a:avLst/>
          </a:prstGeom>
        </p:spPr>
      </p:pic>
      <p:sp>
        <p:nvSpPr>
          <p:cNvPr id="15" name="Plassholder for bunntekst 4">
            <a:extLst>
              <a:ext uri="{FF2B5EF4-FFF2-40B4-BE49-F238E27FC236}">
                <a16:creationId xmlns:a16="http://schemas.microsoft.com/office/drawing/2014/main" id="{2C8D8BB1-960A-4CF1-B84A-97909DEDBC6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70C9B353-854F-49E8-BA63-5AB6304BFB77}"/>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9" name="Plassholder for dato 3">
            <a:extLst>
              <a:ext uri="{FF2B5EF4-FFF2-40B4-BE49-F238E27FC236}">
                <a16:creationId xmlns:a16="http://schemas.microsoft.com/office/drawing/2014/main" id="{BAE2D154-F65B-43AA-9D04-AE68267C1AC2}"/>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400535129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 bilder (hvit)">
    <p:spTree>
      <p:nvGrpSpPr>
        <p:cNvPr id="1" name=""/>
        <p:cNvGrpSpPr/>
        <p:nvPr/>
      </p:nvGrpSpPr>
      <p:grpSpPr>
        <a:xfrm>
          <a:off x="0" y="0"/>
          <a:ext cx="0" cy="0"/>
          <a:chOff x="0" y="0"/>
          <a:chExt cx="0" cy="0"/>
        </a:xfrm>
      </p:grpSpPr>
      <p:sp>
        <p:nvSpPr>
          <p:cNvPr id="15" name="Rektangel 14"/>
          <p:cNvSpPr/>
          <p:nvPr userDrawn="1"/>
        </p:nvSpPr>
        <p:spPr>
          <a:xfrm>
            <a:off x="4384432" y="1265766"/>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6" name="Rektangel 15"/>
          <p:cNvSpPr/>
          <p:nvPr userDrawn="1"/>
        </p:nvSpPr>
        <p:spPr>
          <a:xfrm>
            <a:off x="8048845" y="1265766"/>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 name="Rektangel 1"/>
          <p:cNvSpPr/>
          <p:nvPr userDrawn="1"/>
        </p:nvSpPr>
        <p:spPr>
          <a:xfrm>
            <a:off x="720020" y="1265766"/>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Plassholder for bilde 9"/>
          <p:cNvSpPr>
            <a:spLocks noGrp="1"/>
          </p:cNvSpPr>
          <p:nvPr>
            <p:ph type="pic" sz="quarter" idx="13"/>
          </p:nvPr>
        </p:nvSpPr>
        <p:spPr>
          <a:xfrm>
            <a:off x="807379"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720019" y="5139454"/>
            <a:ext cx="3329836" cy="218017"/>
          </a:xfrm>
        </p:spPr>
        <p:txBody>
          <a:bodyPr anchor="t" anchorCtr="0">
            <a:normAutofit/>
          </a:bodyPr>
          <a:lstStyle>
            <a:lvl1pPr marL="0" indent="0">
              <a:buNone/>
              <a:defRPr sz="1067"/>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4471791"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8136204"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4380697" y="5139454"/>
            <a:ext cx="3329836" cy="218017"/>
          </a:xfrm>
        </p:spPr>
        <p:txBody>
          <a:bodyPr anchor="t" anchorCtr="0">
            <a:normAutofit/>
          </a:bodyPr>
          <a:lstStyle>
            <a:lvl1pPr marL="0" indent="0">
              <a:buNone/>
              <a:defRPr sz="1067"/>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44225" y="5139454"/>
            <a:ext cx="3329836" cy="218017"/>
          </a:xfrm>
        </p:spPr>
        <p:txBody>
          <a:bodyPr anchor="t" anchorCtr="0">
            <a:normAutofit/>
          </a:bodyPr>
          <a:lstStyle>
            <a:lvl1pPr marL="0" indent="0">
              <a:buNone/>
              <a:defRPr sz="1067"/>
            </a:lvl1pPr>
          </a:lstStyle>
          <a:p>
            <a:pPr lvl="0"/>
            <a:r>
              <a:rPr lang="nb-NO" dirty="0"/>
              <a:t>Klikk for å </a:t>
            </a:r>
            <a:r>
              <a:rPr lang="nb-NO"/>
              <a:t>redigere kilde og dato</a:t>
            </a:r>
            <a:endParaRPr lang="nb-NO" dirty="0"/>
          </a:p>
        </p:txBody>
      </p:sp>
      <p:sp>
        <p:nvSpPr>
          <p:cNvPr id="14" name="Plassholder for bunntekst 4">
            <a:extLst>
              <a:ext uri="{FF2B5EF4-FFF2-40B4-BE49-F238E27FC236}">
                <a16:creationId xmlns:a16="http://schemas.microsoft.com/office/drawing/2014/main" id="{FF28CFD1-CD16-4B17-8D4C-3C512A11E0DC}"/>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7" name="Plassholder for lysbildenummer 5">
            <a:extLst>
              <a:ext uri="{FF2B5EF4-FFF2-40B4-BE49-F238E27FC236}">
                <a16:creationId xmlns:a16="http://schemas.microsoft.com/office/drawing/2014/main" id="{A778F3D4-5530-41AA-8343-885EE30A99D6}"/>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8" name="Plassholder for dato 3">
            <a:extLst>
              <a:ext uri="{FF2B5EF4-FFF2-40B4-BE49-F238E27FC236}">
                <a16:creationId xmlns:a16="http://schemas.microsoft.com/office/drawing/2014/main" id="{98A79BF5-E36E-4084-92C7-0D26BF693CE3}"/>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2960118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2FB3106-0A82-6349-A1E5-90BF4625359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8"/>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4" y="1734393"/>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0" name="Ellipse 29"/>
          <p:cNvSpPr/>
          <p:nvPr userDrawn="1"/>
        </p:nvSpPr>
        <p:spPr>
          <a:xfrm>
            <a:off x="4389982" y="1734393"/>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4" name="Ellipse 33"/>
          <p:cNvSpPr/>
          <p:nvPr userDrawn="1"/>
        </p:nvSpPr>
        <p:spPr>
          <a:xfrm>
            <a:off x="8017942" y="1734393"/>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6"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6"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8" y="2205567"/>
            <a:ext cx="2569633" cy="2423584"/>
          </a:xfrm>
        </p:spPr>
        <p:txBody>
          <a:bodyPr anchor="ctr"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27188708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4384432" y="1265766"/>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6" name="Rektangel 15"/>
          <p:cNvSpPr/>
          <p:nvPr userDrawn="1"/>
        </p:nvSpPr>
        <p:spPr>
          <a:xfrm>
            <a:off x="8048845" y="1265766"/>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 name="Rektangel 1"/>
          <p:cNvSpPr/>
          <p:nvPr userDrawn="1"/>
        </p:nvSpPr>
        <p:spPr>
          <a:xfrm>
            <a:off x="720020" y="1265766"/>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0" name="Plassholder for bilde 9"/>
          <p:cNvSpPr>
            <a:spLocks noGrp="1"/>
          </p:cNvSpPr>
          <p:nvPr>
            <p:ph type="pic" sz="quarter" idx="13"/>
          </p:nvPr>
        </p:nvSpPr>
        <p:spPr>
          <a:xfrm>
            <a:off x="807379"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dirty="0"/>
          </a:p>
        </p:txBody>
      </p:sp>
      <p:sp>
        <p:nvSpPr>
          <p:cNvPr id="12" name="Plassholder for tekst 11"/>
          <p:cNvSpPr>
            <a:spLocks noGrp="1"/>
          </p:cNvSpPr>
          <p:nvPr>
            <p:ph type="body" sz="quarter" idx="14" hasCustomPrompt="1"/>
          </p:nvPr>
        </p:nvSpPr>
        <p:spPr>
          <a:xfrm>
            <a:off x="720020" y="5139454"/>
            <a:ext cx="3423137" cy="21801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22" name="Plassholder for bilde 9"/>
          <p:cNvSpPr>
            <a:spLocks noGrp="1"/>
          </p:cNvSpPr>
          <p:nvPr>
            <p:ph type="pic" sz="quarter" idx="17"/>
          </p:nvPr>
        </p:nvSpPr>
        <p:spPr>
          <a:xfrm>
            <a:off x="4471791"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dirty="0"/>
          </a:p>
        </p:txBody>
      </p:sp>
      <p:sp>
        <p:nvSpPr>
          <p:cNvPr id="23" name="Plassholder for bilde 9"/>
          <p:cNvSpPr>
            <a:spLocks noGrp="1"/>
          </p:cNvSpPr>
          <p:nvPr>
            <p:ph type="pic" sz="quarter" idx="18"/>
          </p:nvPr>
        </p:nvSpPr>
        <p:spPr>
          <a:xfrm>
            <a:off x="8136204" y="1349495"/>
            <a:ext cx="3248416" cy="3632549"/>
          </a:xfrm>
          <a:solidFill>
            <a:schemeClr val="bg2"/>
          </a:solidFill>
          <a:ln w="63500">
            <a:noFill/>
            <a:miter lim="800000"/>
          </a:ln>
          <a:effectLst/>
        </p:spPr>
        <p:txBody>
          <a:bodyPr>
            <a:normAutofit/>
          </a:bodyPr>
          <a:lstStyle>
            <a:lvl1pPr marL="0" indent="0" algn="ctr">
              <a:buNone/>
              <a:defRPr sz="1600"/>
            </a:lvl1pPr>
          </a:lstStyle>
          <a:p>
            <a:r>
              <a:rPr lang="nb-NO"/>
              <a:t>Klikk på ikonet for å legge til et bilde</a:t>
            </a:r>
            <a:endParaRPr lang="en-GB" dirty="0"/>
          </a:p>
        </p:txBody>
      </p:sp>
      <p:sp>
        <p:nvSpPr>
          <p:cNvPr id="24" name="Plassholder for tekst 11"/>
          <p:cNvSpPr>
            <a:spLocks noGrp="1"/>
          </p:cNvSpPr>
          <p:nvPr>
            <p:ph type="body" sz="quarter" idx="19" hasCustomPrompt="1"/>
          </p:nvPr>
        </p:nvSpPr>
        <p:spPr>
          <a:xfrm>
            <a:off x="4390373" y="5139454"/>
            <a:ext cx="3417196" cy="21801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25" name="Plassholder for tekst 11"/>
          <p:cNvSpPr>
            <a:spLocks noGrp="1"/>
          </p:cNvSpPr>
          <p:nvPr>
            <p:ph type="body" sz="quarter" idx="20" hasCustomPrompt="1"/>
          </p:nvPr>
        </p:nvSpPr>
        <p:spPr>
          <a:xfrm>
            <a:off x="8073253" y="5139454"/>
            <a:ext cx="3417196" cy="21801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7" name="Plassholder for bunntekst 4">
            <a:extLst>
              <a:ext uri="{FF2B5EF4-FFF2-40B4-BE49-F238E27FC236}">
                <a16:creationId xmlns:a16="http://schemas.microsoft.com/office/drawing/2014/main" id="{667B929B-13A1-4205-9F56-7369333EB0F8}"/>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8" name="Plassholder for lysbildenummer 5">
            <a:extLst>
              <a:ext uri="{FF2B5EF4-FFF2-40B4-BE49-F238E27FC236}">
                <a16:creationId xmlns:a16="http://schemas.microsoft.com/office/drawing/2014/main" id="{2C7FBFD6-E700-4A13-98BE-C3DDE339A23F}"/>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20" name="Plassholder for dato 3">
            <a:extLst>
              <a:ext uri="{FF2B5EF4-FFF2-40B4-BE49-F238E27FC236}">
                <a16:creationId xmlns:a16="http://schemas.microsoft.com/office/drawing/2014/main" id="{62F26161-155D-4D09-9C41-CE095B429DD9}"/>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292937131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0 bilder (hvit)">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D28F9E43-FD9D-43FF-93DC-7CB86CA9B48D}"/>
              </a:ext>
            </a:extLst>
          </p:cNvPr>
          <p:cNvSpPr/>
          <p:nvPr userDrawn="1"/>
        </p:nvSpPr>
        <p:spPr>
          <a:xfrm>
            <a:off x="720020"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18" name="Rektangel 17">
            <a:extLst>
              <a:ext uri="{FF2B5EF4-FFF2-40B4-BE49-F238E27FC236}">
                <a16:creationId xmlns:a16="http://schemas.microsoft.com/office/drawing/2014/main" id="{CA19233E-6CC1-4C91-AB06-57AB112BC997}"/>
              </a:ext>
            </a:extLst>
          </p:cNvPr>
          <p:cNvSpPr/>
          <p:nvPr userDrawn="1"/>
        </p:nvSpPr>
        <p:spPr>
          <a:xfrm>
            <a:off x="2897058"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0" name="Rektangel 19">
            <a:extLst>
              <a:ext uri="{FF2B5EF4-FFF2-40B4-BE49-F238E27FC236}">
                <a16:creationId xmlns:a16="http://schemas.microsoft.com/office/drawing/2014/main" id="{5616E4BB-248D-4D52-B6BE-7E8339C121D5}"/>
              </a:ext>
            </a:extLst>
          </p:cNvPr>
          <p:cNvSpPr/>
          <p:nvPr userDrawn="1"/>
        </p:nvSpPr>
        <p:spPr>
          <a:xfrm>
            <a:off x="5074097"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1" name="Rektangel 20">
            <a:extLst>
              <a:ext uri="{FF2B5EF4-FFF2-40B4-BE49-F238E27FC236}">
                <a16:creationId xmlns:a16="http://schemas.microsoft.com/office/drawing/2014/main" id="{5C8330A6-52C1-4F21-AAF4-F0CA466590BF}"/>
              </a:ext>
            </a:extLst>
          </p:cNvPr>
          <p:cNvSpPr/>
          <p:nvPr userDrawn="1"/>
        </p:nvSpPr>
        <p:spPr>
          <a:xfrm>
            <a:off x="7250669"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6" name="Rektangel 25">
            <a:extLst>
              <a:ext uri="{FF2B5EF4-FFF2-40B4-BE49-F238E27FC236}">
                <a16:creationId xmlns:a16="http://schemas.microsoft.com/office/drawing/2014/main" id="{E9FF5287-8C01-44A5-AD4B-40D2FD85ABF9}"/>
              </a:ext>
            </a:extLst>
          </p:cNvPr>
          <p:cNvSpPr/>
          <p:nvPr userDrawn="1"/>
        </p:nvSpPr>
        <p:spPr>
          <a:xfrm>
            <a:off x="9428176"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28" name="Plassholder for bilde 9">
            <a:extLst>
              <a:ext uri="{FF2B5EF4-FFF2-40B4-BE49-F238E27FC236}">
                <a16:creationId xmlns:a16="http://schemas.microsoft.com/office/drawing/2014/main" id="{C6851150-98D6-40D2-BBA2-ED2C978A2C4C}"/>
              </a:ext>
            </a:extLst>
          </p:cNvPr>
          <p:cNvSpPr>
            <a:spLocks noGrp="1"/>
          </p:cNvSpPr>
          <p:nvPr>
            <p:ph type="pic" sz="quarter" idx="18"/>
          </p:nvPr>
        </p:nvSpPr>
        <p:spPr>
          <a:xfrm>
            <a:off x="9504249"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29" name="Plassholder for bilde 9">
            <a:extLst>
              <a:ext uri="{FF2B5EF4-FFF2-40B4-BE49-F238E27FC236}">
                <a16:creationId xmlns:a16="http://schemas.microsoft.com/office/drawing/2014/main" id="{03CA22C5-A17A-4D30-9B0E-7B4B3397E07C}"/>
              </a:ext>
            </a:extLst>
          </p:cNvPr>
          <p:cNvSpPr>
            <a:spLocks noGrp="1"/>
          </p:cNvSpPr>
          <p:nvPr>
            <p:ph type="pic" sz="quarter" idx="21"/>
          </p:nvPr>
        </p:nvSpPr>
        <p:spPr>
          <a:xfrm>
            <a:off x="7327209"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30" name="Plassholder for bilde 9">
            <a:extLst>
              <a:ext uri="{FF2B5EF4-FFF2-40B4-BE49-F238E27FC236}">
                <a16:creationId xmlns:a16="http://schemas.microsoft.com/office/drawing/2014/main" id="{3BE473E8-CF35-42E3-95A9-8C483D7B5DAE}"/>
              </a:ext>
            </a:extLst>
          </p:cNvPr>
          <p:cNvSpPr>
            <a:spLocks noGrp="1"/>
          </p:cNvSpPr>
          <p:nvPr>
            <p:ph type="pic" sz="quarter" idx="22"/>
          </p:nvPr>
        </p:nvSpPr>
        <p:spPr>
          <a:xfrm>
            <a:off x="5150171"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31" name="Plassholder for bilde 9">
            <a:extLst>
              <a:ext uri="{FF2B5EF4-FFF2-40B4-BE49-F238E27FC236}">
                <a16:creationId xmlns:a16="http://schemas.microsoft.com/office/drawing/2014/main" id="{28FEDD48-B038-4916-A519-426C530FBA8F}"/>
              </a:ext>
            </a:extLst>
          </p:cNvPr>
          <p:cNvSpPr>
            <a:spLocks noGrp="1"/>
          </p:cNvSpPr>
          <p:nvPr>
            <p:ph type="pic" sz="quarter" idx="23"/>
          </p:nvPr>
        </p:nvSpPr>
        <p:spPr>
          <a:xfrm>
            <a:off x="2974581"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32" name="Plassholder for bilde 9">
            <a:extLst>
              <a:ext uri="{FF2B5EF4-FFF2-40B4-BE49-F238E27FC236}">
                <a16:creationId xmlns:a16="http://schemas.microsoft.com/office/drawing/2014/main" id="{510D8A24-550F-4551-9E27-ABC092521192}"/>
              </a:ext>
            </a:extLst>
          </p:cNvPr>
          <p:cNvSpPr>
            <a:spLocks noGrp="1"/>
          </p:cNvSpPr>
          <p:nvPr>
            <p:ph type="pic" sz="quarter" idx="24"/>
          </p:nvPr>
        </p:nvSpPr>
        <p:spPr>
          <a:xfrm>
            <a:off x="796093" y="11937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33" name="Plassholder for tekst 11">
            <a:extLst>
              <a:ext uri="{FF2B5EF4-FFF2-40B4-BE49-F238E27FC236}">
                <a16:creationId xmlns:a16="http://schemas.microsoft.com/office/drawing/2014/main" id="{34B95272-B564-4191-A7A3-6106A6ABA9FC}"/>
              </a:ext>
            </a:extLst>
          </p:cNvPr>
          <p:cNvSpPr>
            <a:spLocks noGrp="1"/>
          </p:cNvSpPr>
          <p:nvPr>
            <p:ph type="body" sz="quarter" idx="26" hasCustomPrompt="1"/>
          </p:nvPr>
        </p:nvSpPr>
        <p:spPr>
          <a:xfrm>
            <a:off x="720020" y="3288243"/>
            <a:ext cx="2001825"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34" name="Plassholder for tekst 11">
            <a:extLst>
              <a:ext uri="{FF2B5EF4-FFF2-40B4-BE49-F238E27FC236}">
                <a16:creationId xmlns:a16="http://schemas.microsoft.com/office/drawing/2014/main" id="{71FF20B2-0F76-4949-888D-8B489B8BBCEF}"/>
              </a:ext>
            </a:extLst>
          </p:cNvPr>
          <p:cNvSpPr>
            <a:spLocks noGrp="1"/>
          </p:cNvSpPr>
          <p:nvPr>
            <p:ph type="body" sz="quarter" idx="45" hasCustomPrompt="1"/>
          </p:nvPr>
        </p:nvSpPr>
        <p:spPr>
          <a:xfrm>
            <a:off x="2897058" y="3288243"/>
            <a:ext cx="2001825"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35" name="Plassholder for tekst 11">
            <a:extLst>
              <a:ext uri="{FF2B5EF4-FFF2-40B4-BE49-F238E27FC236}">
                <a16:creationId xmlns:a16="http://schemas.microsoft.com/office/drawing/2014/main" id="{7C406ABF-237B-4AB2-9B63-9CE8C1276D0A}"/>
              </a:ext>
            </a:extLst>
          </p:cNvPr>
          <p:cNvSpPr>
            <a:spLocks noGrp="1"/>
          </p:cNvSpPr>
          <p:nvPr>
            <p:ph type="body" sz="quarter" idx="46" hasCustomPrompt="1"/>
          </p:nvPr>
        </p:nvSpPr>
        <p:spPr>
          <a:xfrm>
            <a:off x="5074097" y="3288243"/>
            <a:ext cx="2001825"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36" name="Plassholder for tekst 11">
            <a:extLst>
              <a:ext uri="{FF2B5EF4-FFF2-40B4-BE49-F238E27FC236}">
                <a16:creationId xmlns:a16="http://schemas.microsoft.com/office/drawing/2014/main" id="{8BAEE01D-CA66-47A3-A9AC-0D0B7FDE70E9}"/>
              </a:ext>
            </a:extLst>
          </p:cNvPr>
          <p:cNvSpPr>
            <a:spLocks noGrp="1"/>
          </p:cNvSpPr>
          <p:nvPr>
            <p:ph type="body" sz="quarter" idx="47" hasCustomPrompt="1"/>
          </p:nvPr>
        </p:nvSpPr>
        <p:spPr>
          <a:xfrm>
            <a:off x="7250669" y="3288243"/>
            <a:ext cx="2001825"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37" name="Plassholder for tekst 11">
            <a:extLst>
              <a:ext uri="{FF2B5EF4-FFF2-40B4-BE49-F238E27FC236}">
                <a16:creationId xmlns:a16="http://schemas.microsoft.com/office/drawing/2014/main" id="{D8BF249A-92BB-4159-BC43-0F96048B4195}"/>
              </a:ext>
            </a:extLst>
          </p:cNvPr>
          <p:cNvSpPr>
            <a:spLocks noGrp="1"/>
          </p:cNvSpPr>
          <p:nvPr>
            <p:ph type="body" sz="quarter" idx="48" hasCustomPrompt="1"/>
          </p:nvPr>
        </p:nvSpPr>
        <p:spPr>
          <a:xfrm>
            <a:off x="9427241" y="3288243"/>
            <a:ext cx="2001824"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38" name="Plassholder for tekst 11">
            <a:extLst>
              <a:ext uri="{FF2B5EF4-FFF2-40B4-BE49-F238E27FC236}">
                <a16:creationId xmlns:a16="http://schemas.microsoft.com/office/drawing/2014/main" id="{AB19DEA8-79A0-4F30-8E4D-8BF07E3345E6}"/>
              </a:ext>
            </a:extLst>
          </p:cNvPr>
          <p:cNvSpPr>
            <a:spLocks noGrp="1"/>
          </p:cNvSpPr>
          <p:nvPr>
            <p:ph type="body" sz="quarter" idx="54" hasCustomPrompt="1"/>
          </p:nvPr>
        </p:nvSpPr>
        <p:spPr>
          <a:xfrm>
            <a:off x="719668" y="5927053"/>
            <a:ext cx="2014496"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39" name="Plassholder for tekst 11">
            <a:extLst>
              <a:ext uri="{FF2B5EF4-FFF2-40B4-BE49-F238E27FC236}">
                <a16:creationId xmlns:a16="http://schemas.microsoft.com/office/drawing/2014/main" id="{80AD255D-8442-43A7-AEA1-12F28AAE559F}"/>
              </a:ext>
            </a:extLst>
          </p:cNvPr>
          <p:cNvSpPr>
            <a:spLocks noGrp="1"/>
          </p:cNvSpPr>
          <p:nvPr>
            <p:ph type="body" sz="quarter" idx="55" hasCustomPrompt="1"/>
          </p:nvPr>
        </p:nvSpPr>
        <p:spPr>
          <a:xfrm>
            <a:off x="2897058" y="5927053"/>
            <a:ext cx="2010764"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40" name="Plassholder for tekst 11">
            <a:extLst>
              <a:ext uri="{FF2B5EF4-FFF2-40B4-BE49-F238E27FC236}">
                <a16:creationId xmlns:a16="http://schemas.microsoft.com/office/drawing/2014/main" id="{CE77484B-12DA-470D-9ADA-F5285621FE84}"/>
              </a:ext>
            </a:extLst>
          </p:cNvPr>
          <p:cNvSpPr>
            <a:spLocks noGrp="1"/>
          </p:cNvSpPr>
          <p:nvPr>
            <p:ph type="body" sz="quarter" idx="56" hasCustomPrompt="1"/>
          </p:nvPr>
        </p:nvSpPr>
        <p:spPr>
          <a:xfrm>
            <a:off x="5082568" y="5927053"/>
            <a:ext cx="1993355"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41" name="Plassholder for tekst 11">
            <a:extLst>
              <a:ext uri="{FF2B5EF4-FFF2-40B4-BE49-F238E27FC236}">
                <a16:creationId xmlns:a16="http://schemas.microsoft.com/office/drawing/2014/main" id="{1A4EAE20-B2A0-4DB4-AF5C-C9EB961F89B0}"/>
              </a:ext>
            </a:extLst>
          </p:cNvPr>
          <p:cNvSpPr>
            <a:spLocks noGrp="1"/>
          </p:cNvSpPr>
          <p:nvPr>
            <p:ph type="body" sz="quarter" idx="57" hasCustomPrompt="1"/>
          </p:nvPr>
        </p:nvSpPr>
        <p:spPr>
          <a:xfrm>
            <a:off x="7250669" y="5927053"/>
            <a:ext cx="2001824"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42" name="Plassholder for tekst 11">
            <a:extLst>
              <a:ext uri="{FF2B5EF4-FFF2-40B4-BE49-F238E27FC236}">
                <a16:creationId xmlns:a16="http://schemas.microsoft.com/office/drawing/2014/main" id="{2890A0E8-1E61-4D93-ABF0-0349F9B82E96}"/>
              </a:ext>
            </a:extLst>
          </p:cNvPr>
          <p:cNvSpPr>
            <a:spLocks noGrp="1"/>
          </p:cNvSpPr>
          <p:nvPr>
            <p:ph type="body" sz="quarter" idx="58" hasCustomPrompt="1"/>
          </p:nvPr>
        </p:nvSpPr>
        <p:spPr>
          <a:xfrm>
            <a:off x="9427240" y="5927053"/>
            <a:ext cx="2001824" cy="404187"/>
          </a:xfrm>
        </p:spPr>
        <p:txBody>
          <a:bodyPr anchor="t" anchorCtr="0">
            <a:normAutofit/>
          </a:bodyPr>
          <a:lstStyle>
            <a:lvl1pPr marL="0" indent="0">
              <a:buNone/>
              <a:defRPr sz="1067">
                <a:solidFill>
                  <a:schemeClr val="tx1"/>
                </a:solidFill>
              </a:defRPr>
            </a:lvl1pPr>
          </a:lstStyle>
          <a:p>
            <a:pPr lvl="0"/>
            <a:r>
              <a:rPr lang="nb-NO" dirty="0"/>
              <a:t>Klikk for å redigere beskrivelse, kilde etc.</a:t>
            </a:r>
          </a:p>
        </p:txBody>
      </p:sp>
      <p:sp>
        <p:nvSpPr>
          <p:cNvPr id="43" name="Rektangel 42">
            <a:extLst>
              <a:ext uri="{FF2B5EF4-FFF2-40B4-BE49-F238E27FC236}">
                <a16:creationId xmlns:a16="http://schemas.microsoft.com/office/drawing/2014/main" id="{3EE5688E-3EA6-45EC-B52A-79B6326EE3A7}"/>
              </a:ext>
            </a:extLst>
          </p:cNvPr>
          <p:cNvSpPr/>
          <p:nvPr userDrawn="1"/>
        </p:nvSpPr>
        <p:spPr>
          <a:xfrm>
            <a:off x="720020"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4" name="Rektangel 43">
            <a:extLst>
              <a:ext uri="{FF2B5EF4-FFF2-40B4-BE49-F238E27FC236}">
                <a16:creationId xmlns:a16="http://schemas.microsoft.com/office/drawing/2014/main" id="{EFF2E067-0ACD-4978-AC43-8B18A70A3E07}"/>
              </a:ext>
            </a:extLst>
          </p:cNvPr>
          <p:cNvSpPr/>
          <p:nvPr userDrawn="1"/>
        </p:nvSpPr>
        <p:spPr>
          <a:xfrm>
            <a:off x="2897058"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5" name="Rektangel 44">
            <a:extLst>
              <a:ext uri="{FF2B5EF4-FFF2-40B4-BE49-F238E27FC236}">
                <a16:creationId xmlns:a16="http://schemas.microsoft.com/office/drawing/2014/main" id="{B5EE5AE5-008E-4294-858F-65CD7CAEF64D}"/>
              </a:ext>
            </a:extLst>
          </p:cNvPr>
          <p:cNvSpPr/>
          <p:nvPr userDrawn="1"/>
        </p:nvSpPr>
        <p:spPr>
          <a:xfrm>
            <a:off x="5074097"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6" name="Rektangel 45">
            <a:extLst>
              <a:ext uri="{FF2B5EF4-FFF2-40B4-BE49-F238E27FC236}">
                <a16:creationId xmlns:a16="http://schemas.microsoft.com/office/drawing/2014/main" id="{2FEDD2E8-EA4B-414D-ABDF-F4BF5F711838}"/>
              </a:ext>
            </a:extLst>
          </p:cNvPr>
          <p:cNvSpPr/>
          <p:nvPr userDrawn="1"/>
        </p:nvSpPr>
        <p:spPr>
          <a:xfrm>
            <a:off x="7250669"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7" name="Rektangel 46">
            <a:extLst>
              <a:ext uri="{FF2B5EF4-FFF2-40B4-BE49-F238E27FC236}">
                <a16:creationId xmlns:a16="http://schemas.microsoft.com/office/drawing/2014/main" id="{6700CA7C-BF14-420F-9264-18B27FDA25F7}"/>
              </a:ext>
            </a:extLst>
          </p:cNvPr>
          <p:cNvSpPr/>
          <p:nvPr userDrawn="1"/>
        </p:nvSpPr>
        <p:spPr>
          <a:xfrm>
            <a:off x="9428176"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48" name="Plassholder for bilde 9">
            <a:extLst>
              <a:ext uri="{FF2B5EF4-FFF2-40B4-BE49-F238E27FC236}">
                <a16:creationId xmlns:a16="http://schemas.microsoft.com/office/drawing/2014/main" id="{437AD361-34EC-4918-8B37-7982F137F13F}"/>
              </a:ext>
            </a:extLst>
          </p:cNvPr>
          <p:cNvSpPr>
            <a:spLocks noGrp="1"/>
          </p:cNvSpPr>
          <p:nvPr>
            <p:ph type="pic" sz="quarter" idx="59"/>
          </p:nvPr>
        </p:nvSpPr>
        <p:spPr>
          <a:xfrm>
            <a:off x="9504249"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49" name="Plassholder for bilde 9">
            <a:extLst>
              <a:ext uri="{FF2B5EF4-FFF2-40B4-BE49-F238E27FC236}">
                <a16:creationId xmlns:a16="http://schemas.microsoft.com/office/drawing/2014/main" id="{BEACA988-147E-4DB0-AC69-3E67AD57E3E1}"/>
              </a:ext>
            </a:extLst>
          </p:cNvPr>
          <p:cNvSpPr>
            <a:spLocks noGrp="1"/>
          </p:cNvSpPr>
          <p:nvPr>
            <p:ph type="pic" sz="quarter" idx="60"/>
          </p:nvPr>
        </p:nvSpPr>
        <p:spPr>
          <a:xfrm>
            <a:off x="7326274"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50" name="Plassholder for bilde 9">
            <a:extLst>
              <a:ext uri="{FF2B5EF4-FFF2-40B4-BE49-F238E27FC236}">
                <a16:creationId xmlns:a16="http://schemas.microsoft.com/office/drawing/2014/main" id="{6EFD370F-324A-4E6C-847B-128E26757E44}"/>
              </a:ext>
            </a:extLst>
          </p:cNvPr>
          <p:cNvSpPr>
            <a:spLocks noGrp="1"/>
          </p:cNvSpPr>
          <p:nvPr>
            <p:ph type="pic" sz="quarter" idx="61"/>
          </p:nvPr>
        </p:nvSpPr>
        <p:spPr>
          <a:xfrm>
            <a:off x="5150171"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51" name="Plassholder for bilde 9">
            <a:extLst>
              <a:ext uri="{FF2B5EF4-FFF2-40B4-BE49-F238E27FC236}">
                <a16:creationId xmlns:a16="http://schemas.microsoft.com/office/drawing/2014/main" id="{D0CAE83B-0618-4D28-82DB-0E070727B1B3}"/>
              </a:ext>
            </a:extLst>
          </p:cNvPr>
          <p:cNvSpPr>
            <a:spLocks noGrp="1"/>
          </p:cNvSpPr>
          <p:nvPr>
            <p:ph type="pic" sz="quarter" idx="62"/>
          </p:nvPr>
        </p:nvSpPr>
        <p:spPr>
          <a:xfrm>
            <a:off x="2974581"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52" name="Plassholder for bilde 9">
            <a:extLst>
              <a:ext uri="{FF2B5EF4-FFF2-40B4-BE49-F238E27FC236}">
                <a16:creationId xmlns:a16="http://schemas.microsoft.com/office/drawing/2014/main" id="{AAACD13D-8511-4321-BB38-3F76C7EAA3B3}"/>
              </a:ext>
            </a:extLst>
          </p:cNvPr>
          <p:cNvSpPr>
            <a:spLocks noGrp="1"/>
          </p:cNvSpPr>
          <p:nvPr>
            <p:ph type="pic" sz="quarter" idx="63"/>
          </p:nvPr>
        </p:nvSpPr>
        <p:spPr>
          <a:xfrm>
            <a:off x="796093" y="3825030"/>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53" name="Plassholder for bunntekst 4">
            <a:extLst>
              <a:ext uri="{FF2B5EF4-FFF2-40B4-BE49-F238E27FC236}">
                <a16:creationId xmlns:a16="http://schemas.microsoft.com/office/drawing/2014/main" id="{267260E4-2086-4E93-A9B0-9B4B9492EB9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54" name="Plassholder for lysbildenummer 5">
            <a:extLst>
              <a:ext uri="{FF2B5EF4-FFF2-40B4-BE49-F238E27FC236}">
                <a16:creationId xmlns:a16="http://schemas.microsoft.com/office/drawing/2014/main" id="{8C5614AA-7DB9-4156-B417-31AEAA02EB48}"/>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55" name="Plassholder for dato 3">
            <a:extLst>
              <a:ext uri="{FF2B5EF4-FFF2-40B4-BE49-F238E27FC236}">
                <a16:creationId xmlns:a16="http://schemas.microsoft.com/office/drawing/2014/main" id="{17A20962-280A-420E-AB96-47433B01041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403047763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10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pic>
        <p:nvPicPr>
          <p:cNvPr id="19" name="Bilde 18" descr="Logo">
            <a:extLst>
              <a:ext uri="{FF2B5EF4-FFF2-40B4-BE49-F238E27FC236}">
                <a16:creationId xmlns:a16="http://schemas.microsoft.com/office/drawing/2014/main" id="{AD9BCA1B-9D47-4C0F-BC4E-712E34A1189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53" name="Rektangel 52">
            <a:extLst>
              <a:ext uri="{FF2B5EF4-FFF2-40B4-BE49-F238E27FC236}">
                <a16:creationId xmlns:a16="http://schemas.microsoft.com/office/drawing/2014/main" id="{FF841A91-B6F8-449F-A4BD-F6A1367C1978}"/>
              </a:ext>
            </a:extLst>
          </p:cNvPr>
          <p:cNvSpPr/>
          <p:nvPr userDrawn="1"/>
        </p:nvSpPr>
        <p:spPr>
          <a:xfrm>
            <a:off x="720020"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4" name="Rektangel 53">
            <a:extLst>
              <a:ext uri="{FF2B5EF4-FFF2-40B4-BE49-F238E27FC236}">
                <a16:creationId xmlns:a16="http://schemas.microsoft.com/office/drawing/2014/main" id="{6C651AEB-0DBE-47A9-A249-082E532D58F5}"/>
              </a:ext>
            </a:extLst>
          </p:cNvPr>
          <p:cNvSpPr/>
          <p:nvPr userDrawn="1"/>
        </p:nvSpPr>
        <p:spPr>
          <a:xfrm>
            <a:off x="2897058"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5" name="Rektangel 54">
            <a:extLst>
              <a:ext uri="{FF2B5EF4-FFF2-40B4-BE49-F238E27FC236}">
                <a16:creationId xmlns:a16="http://schemas.microsoft.com/office/drawing/2014/main" id="{7CB81512-901A-49E3-A3E3-6C02A16873C8}"/>
              </a:ext>
            </a:extLst>
          </p:cNvPr>
          <p:cNvSpPr/>
          <p:nvPr userDrawn="1"/>
        </p:nvSpPr>
        <p:spPr>
          <a:xfrm>
            <a:off x="5074097"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6" name="Rektangel 55">
            <a:extLst>
              <a:ext uri="{FF2B5EF4-FFF2-40B4-BE49-F238E27FC236}">
                <a16:creationId xmlns:a16="http://schemas.microsoft.com/office/drawing/2014/main" id="{3C77165F-D10C-4315-8BC3-E6243AA7B0D6}"/>
              </a:ext>
            </a:extLst>
          </p:cNvPr>
          <p:cNvSpPr/>
          <p:nvPr userDrawn="1"/>
        </p:nvSpPr>
        <p:spPr>
          <a:xfrm>
            <a:off x="7250669"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7" name="Rektangel 56">
            <a:extLst>
              <a:ext uri="{FF2B5EF4-FFF2-40B4-BE49-F238E27FC236}">
                <a16:creationId xmlns:a16="http://schemas.microsoft.com/office/drawing/2014/main" id="{D4F5C8F9-2D0D-4424-BAB6-30F1353EF11D}"/>
              </a:ext>
            </a:extLst>
          </p:cNvPr>
          <p:cNvSpPr/>
          <p:nvPr userDrawn="1"/>
        </p:nvSpPr>
        <p:spPr>
          <a:xfrm>
            <a:off x="9428176" y="1125009"/>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58" name="Plassholder for bilde 9">
            <a:extLst>
              <a:ext uri="{FF2B5EF4-FFF2-40B4-BE49-F238E27FC236}">
                <a16:creationId xmlns:a16="http://schemas.microsoft.com/office/drawing/2014/main" id="{BFF7A024-7763-497A-9D71-FD7D6CA67149}"/>
              </a:ext>
            </a:extLst>
          </p:cNvPr>
          <p:cNvSpPr>
            <a:spLocks noGrp="1"/>
          </p:cNvSpPr>
          <p:nvPr>
            <p:ph type="pic" sz="quarter" idx="18"/>
          </p:nvPr>
        </p:nvSpPr>
        <p:spPr>
          <a:xfrm>
            <a:off x="9504249"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59" name="Plassholder for bilde 9">
            <a:extLst>
              <a:ext uri="{FF2B5EF4-FFF2-40B4-BE49-F238E27FC236}">
                <a16:creationId xmlns:a16="http://schemas.microsoft.com/office/drawing/2014/main" id="{39A8589F-AD1D-4935-8890-8459EED2DCAF}"/>
              </a:ext>
            </a:extLst>
          </p:cNvPr>
          <p:cNvSpPr>
            <a:spLocks noGrp="1"/>
          </p:cNvSpPr>
          <p:nvPr>
            <p:ph type="pic" sz="quarter" idx="21"/>
          </p:nvPr>
        </p:nvSpPr>
        <p:spPr>
          <a:xfrm>
            <a:off x="7327209"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60" name="Plassholder for bilde 9">
            <a:extLst>
              <a:ext uri="{FF2B5EF4-FFF2-40B4-BE49-F238E27FC236}">
                <a16:creationId xmlns:a16="http://schemas.microsoft.com/office/drawing/2014/main" id="{6BF35C97-5EF8-4623-BB56-707DEE600F4D}"/>
              </a:ext>
            </a:extLst>
          </p:cNvPr>
          <p:cNvSpPr>
            <a:spLocks noGrp="1"/>
          </p:cNvSpPr>
          <p:nvPr>
            <p:ph type="pic" sz="quarter" idx="22"/>
          </p:nvPr>
        </p:nvSpPr>
        <p:spPr>
          <a:xfrm>
            <a:off x="5150171"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61" name="Plassholder for bilde 9">
            <a:extLst>
              <a:ext uri="{FF2B5EF4-FFF2-40B4-BE49-F238E27FC236}">
                <a16:creationId xmlns:a16="http://schemas.microsoft.com/office/drawing/2014/main" id="{9B86B956-4260-4C69-A0A1-4EFC1CF22458}"/>
              </a:ext>
            </a:extLst>
          </p:cNvPr>
          <p:cNvSpPr>
            <a:spLocks noGrp="1"/>
          </p:cNvSpPr>
          <p:nvPr>
            <p:ph type="pic" sz="quarter" idx="23"/>
          </p:nvPr>
        </p:nvSpPr>
        <p:spPr>
          <a:xfrm>
            <a:off x="2974581" y="1195353"/>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62" name="Plassholder for bilde 9">
            <a:extLst>
              <a:ext uri="{FF2B5EF4-FFF2-40B4-BE49-F238E27FC236}">
                <a16:creationId xmlns:a16="http://schemas.microsoft.com/office/drawing/2014/main" id="{1ECE6509-16B9-4DCF-ACE6-E03D8F183FCD}"/>
              </a:ext>
            </a:extLst>
          </p:cNvPr>
          <p:cNvSpPr>
            <a:spLocks noGrp="1"/>
          </p:cNvSpPr>
          <p:nvPr>
            <p:ph type="pic" sz="quarter" idx="24"/>
          </p:nvPr>
        </p:nvSpPr>
        <p:spPr>
          <a:xfrm>
            <a:off x="796093" y="11937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63" name="Plassholder for tekst 11">
            <a:extLst>
              <a:ext uri="{FF2B5EF4-FFF2-40B4-BE49-F238E27FC236}">
                <a16:creationId xmlns:a16="http://schemas.microsoft.com/office/drawing/2014/main" id="{85314915-C1C4-48D8-B645-04B954904CE5}"/>
              </a:ext>
            </a:extLst>
          </p:cNvPr>
          <p:cNvSpPr>
            <a:spLocks noGrp="1"/>
          </p:cNvSpPr>
          <p:nvPr>
            <p:ph type="body" sz="quarter" idx="26" hasCustomPrompt="1"/>
          </p:nvPr>
        </p:nvSpPr>
        <p:spPr>
          <a:xfrm>
            <a:off x="720020" y="3288243"/>
            <a:ext cx="2001825"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64" name="Plassholder for tekst 11">
            <a:extLst>
              <a:ext uri="{FF2B5EF4-FFF2-40B4-BE49-F238E27FC236}">
                <a16:creationId xmlns:a16="http://schemas.microsoft.com/office/drawing/2014/main" id="{7938D1A1-27CA-424B-B6B1-A7F08C21006E}"/>
              </a:ext>
            </a:extLst>
          </p:cNvPr>
          <p:cNvSpPr>
            <a:spLocks noGrp="1"/>
          </p:cNvSpPr>
          <p:nvPr>
            <p:ph type="body" sz="quarter" idx="45" hasCustomPrompt="1"/>
          </p:nvPr>
        </p:nvSpPr>
        <p:spPr>
          <a:xfrm>
            <a:off x="2897058" y="3288243"/>
            <a:ext cx="2001825"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65" name="Plassholder for tekst 11">
            <a:extLst>
              <a:ext uri="{FF2B5EF4-FFF2-40B4-BE49-F238E27FC236}">
                <a16:creationId xmlns:a16="http://schemas.microsoft.com/office/drawing/2014/main" id="{4F8C3D84-17DA-4004-8CF5-2D3025969E89}"/>
              </a:ext>
            </a:extLst>
          </p:cNvPr>
          <p:cNvSpPr>
            <a:spLocks noGrp="1"/>
          </p:cNvSpPr>
          <p:nvPr>
            <p:ph type="body" sz="quarter" idx="46" hasCustomPrompt="1"/>
          </p:nvPr>
        </p:nvSpPr>
        <p:spPr>
          <a:xfrm>
            <a:off x="5074097" y="3288243"/>
            <a:ext cx="2001825" cy="404187"/>
          </a:xfrm>
        </p:spPr>
        <p:txBody>
          <a:bodyPr anchor="t" anchorCtr="0">
            <a:normAutofit/>
          </a:bodyPr>
          <a:lstStyle>
            <a:lvl1pPr marL="0" marR="0" indent="0" algn="l" defTabSz="1219170" rtl="0" eaLnBrk="1" fontAlgn="auto" latinLnBrk="0" hangingPunct="1">
              <a:lnSpc>
                <a:spcPct val="100000"/>
              </a:lnSpc>
              <a:spcBef>
                <a:spcPts val="1333"/>
              </a:spcBef>
              <a:spcAft>
                <a:spcPts val="0"/>
              </a:spcAft>
              <a:buClrTx/>
              <a:buSzTx/>
              <a:buFont typeface="Arial"/>
              <a:buNone/>
              <a:tabLst/>
              <a:defRPr sz="1067">
                <a:solidFill>
                  <a:schemeClr val="bg1"/>
                </a:solidFill>
              </a:defRPr>
            </a:lvl1pPr>
          </a:lstStyle>
          <a:p>
            <a:pPr marL="0" marR="0" lvl="0" indent="0" algn="l" defTabSz="1219170" rtl="0" eaLnBrk="1" fontAlgn="auto" latinLnBrk="0" hangingPunct="1">
              <a:lnSpc>
                <a:spcPct val="100000"/>
              </a:lnSpc>
              <a:spcBef>
                <a:spcPts val="1333"/>
              </a:spcBef>
              <a:spcAft>
                <a:spcPts val="0"/>
              </a:spcAft>
              <a:buClrTx/>
              <a:buSzTx/>
              <a:buFont typeface="Arial"/>
              <a:buNone/>
              <a:tabLst/>
              <a:defRPr/>
            </a:pPr>
            <a:r>
              <a:rPr lang="nb-NO" dirty="0"/>
              <a:t>Klikk for å redigere beskrivelse, kilde etc.</a:t>
            </a:r>
          </a:p>
          <a:p>
            <a:pPr lvl="0"/>
            <a:endParaRPr lang="nb-NO" dirty="0"/>
          </a:p>
        </p:txBody>
      </p:sp>
      <p:sp>
        <p:nvSpPr>
          <p:cNvPr id="66" name="Plassholder for tekst 11">
            <a:extLst>
              <a:ext uri="{FF2B5EF4-FFF2-40B4-BE49-F238E27FC236}">
                <a16:creationId xmlns:a16="http://schemas.microsoft.com/office/drawing/2014/main" id="{4811FB6D-2546-49C9-83A5-B7639F2F9AC2}"/>
              </a:ext>
            </a:extLst>
          </p:cNvPr>
          <p:cNvSpPr>
            <a:spLocks noGrp="1"/>
          </p:cNvSpPr>
          <p:nvPr>
            <p:ph type="body" sz="quarter" idx="47" hasCustomPrompt="1"/>
          </p:nvPr>
        </p:nvSpPr>
        <p:spPr>
          <a:xfrm>
            <a:off x="7250669" y="3288243"/>
            <a:ext cx="2001825"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67" name="Plassholder for tekst 11">
            <a:extLst>
              <a:ext uri="{FF2B5EF4-FFF2-40B4-BE49-F238E27FC236}">
                <a16:creationId xmlns:a16="http://schemas.microsoft.com/office/drawing/2014/main" id="{77F502D1-3164-4C8A-A4D1-F548E74795C8}"/>
              </a:ext>
            </a:extLst>
          </p:cNvPr>
          <p:cNvSpPr>
            <a:spLocks noGrp="1"/>
          </p:cNvSpPr>
          <p:nvPr>
            <p:ph type="body" sz="quarter" idx="48" hasCustomPrompt="1"/>
          </p:nvPr>
        </p:nvSpPr>
        <p:spPr>
          <a:xfrm>
            <a:off x="9427241" y="3288243"/>
            <a:ext cx="2001824"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68" name="Plassholder for tekst 11">
            <a:extLst>
              <a:ext uri="{FF2B5EF4-FFF2-40B4-BE49-F238E27FC236}">
                <a16:creationId xmlns:a16="http://schemas.microsoft.com/office/drawing/2014/main" id="{33D4A4A1-AE9C-42EE-8C13-967B788E6F65}"/>
              </a:ext>
            </a:extLst>
          </p:cNvPr>
          <p:cNvSpPr>
            <a:spLocks noGrp="1"/>
          </p:cNvSpPr>
          <p:nvPr>
            <p:ph type="body" sz="quarter" idx="54" hasCustomPrompt="1"/>
          </p:nvPr>
        </p:nvSpPr>
        <p:spPr>
          <a:xfrm>
            <a:off x="719668" y="5927053"/>
            <a:ext cx="2014496"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69" name="Plassholder for tekst 11">
            <a:extLst>
              <a:ext uri="{FF2B5EF4-FFF2-40B4-BE49-F238E27FC236}">
                <a16:creationId xmlns:a16="http://schemas.microsoft.com/office/drawing/2014/main" id="{243FDC07-3644-4502-BCF6-826ED6AE4A15}"/>
              </a:ext>
            </a:extLst>
          </p:cNvPr>
          <p:cNvSpPr>
            <a:spLocks noGrp="1"/>
          </p:cNvSpPr>
          <p:nvPr>
            <p:ph type="body" sz="quarter" idx="55" hasCustomPrompt="1"/>
          </p:nvPr>
        </p:nvSpPr>
        <p:spPr>
          <a:xfrm>
            <a:off x="2897058" y="5927053"/>
            <a:ext cx="2010764"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70" name="Plassholder for tekst 11">
            <a:extLst>
              <a:ext uri="{FF2B5EF4-FFF2-40B4-BE49-F238E27FC236}">
                <a16:creationId xmlns:a16="http://schemas.microsoft.com/office/drawing/2014/main" id="{7D0D08C8-DB07-44E1-8E79-5E858BF09F18}"/>
              </a:ext>
            </a:extLst>
          </p:cNvPr>
          <p:cNvSpPr>
            <a:spLocks noGrp="1"/>
          </p:cNvSpPr>
          <p:nvPr>
            <p:ph type="body" sz="quarter" idx="56" hasCustomPrompt="1"/>
          </p:nvPr>
        </p:nvSpPr>
        <p:spPr>
          <a:xfrm>
            <a:off x="5082568" y="5927053"/>
            <a:ext cx="1993355"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71" name="Plassholder for tekst 11">
            <a:extLst>
              <a:ext uri="{FF2B5EF4-FFF2-40B4-BE49-F238E27FC236}">
                <a16:creationId xmlns:a16="http://schemas.microsoft.com/office/drawing/2014/main" id="{D66FA2B3-5147-4725-BE5D-4DB4C21A6141}"/>
              </a:ext>
            </a:extLst>
          </p:cNvPr>
          <p:cNvSpPr>
            <a:spLocks noGrp="1"/>
          </p:cNvSpPr>
          <p:nvPr>
            <p:ph type="body" sz="quarter" idx="57" hasCustomPrompt="1"/>
          </p:nvPr>
        </p:nvSpPr>
        <p:spPr>
          <a:xfrm>
            <a:off x="7250669" y="5927053"/>
            <a:ext cx="2001824"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72" name="Plassholder for tekst 11">
            <a:extLst>
              <a:ext uri="{FF2B5EF4-FFF2-40B4-BE49-F238E27FC236}">
                <a16:creationId xmlns:a16="http://schemas.microsoft.com/office/drawing/2014/main" id="{F8C51328-FA48-4922-BE11-3C5B0B0A8A6B}"/>
              </a:ext>
            </a:extLst>
          </p:cNvPr>
          <p:cNvSpPr>
            <a:spLocks noGrp="1"/>
          </p:cNvSpPr>
          <p:nvPr>
            <p:ph type="body" sz="quarter" idx="58" hasCustomPrompt="1"/>
          </p:nvPr>
        </p:nvSpPr>
        <p:spPr>
          <a:xfrm>
            <a:off x="9427240" y="5927053"/>
            <a:ext cx="2001824" cy="404187"/>
          </a:xfrm>
        </p:spPr>
        <p:txBody>
          <a:bodyPr anchor="t" anchorCtr="0">
            <a:normAutofit/>
          </a:bodyPr>
          <a:lstStyle>
            <a:lvl1pPr marL="0" indent="0">
              <a:buNone/>
              <a:defRPr sz="1067">
                <a:solidFill>
                  <a:schemeClr val="bg1"/>
                </a:solidFill>
              </a:defRPr>
            </a:lvl1pPr>
          </a:lstStyle>
          <a:p>
            <a:pPr lvl="0"/>
            <a:r>
              <a:rPr lang="nb-NO" dirty="0"/>
              <a:t>Klikk for å redigere beskrivelse, kilde etc.</a:t>
            </a:r>
          </a:p>
        </p:txBody>
      </p:sp>
      <p:sp>
        <p:nvSpPr>
          <p:cNvPr id="73" name="Rektangel 72">
            <a:extLst>
              <a:ext uri="{FF2B5EF4-FFF2-40B4-BE49-F238E27FC236}">
                <a16:creationId xmlns:a16="http://schemas.microsoft.com/office/drawing/2014/main" id="{0941FD5A-518E-4629-B322-F6FFEA62C885}"/>
              </a:ext>
            </a:extLst>
          </p:cNvPr>
          <p:cNvSpPr/>
          <p:nvPr userDrawn="1"/>
        </p:nvSpPr>
        <p:spPr>
          <a:xfrm>
            <a:off x="720020"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4" name="Rektangel 73">
            <a:extLst>
              <a:ext uri="{FF2B5EF4-FFF2-40B4-BE49-F238E27FC236}">
                <a16:creationId xmlns:a16="http://schemas.microsoft.com/office/drawing/2014/main" id="{3654D1DC-7486-4044-94F4-D73E0EB55344}"/>
              </a:ext>
            </a:extLst>
          </p:cNvPr>
          <p:cNvSpPr/>
          <p:nvPr userDrawn="1"/>
        </p:nvSpPr>
        <p:spPr>
          <a:xfrm>
            <a:off x="2897058"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5" name="Rektangel 74">
            <a:extLst>
              <a:ext uri="{FF2B5EF4-FFF2-40B4-BE49-F238E27FC236}">
                <a16:creationId xmlns:a16="http://schemas.microsoft.com/office/drawing/2014/main" id="{4BC125F5-2A4E-4769-A5C2-D91C11367976}"/>
              </a:ext>
            </a:extLst>
          </p:cNvPr>
          <p:cNvSpPr/>
          <p:nvPr userDrawn="1"/>
        </p:nvSpPr>
        <p:spPr>
          <a:xfrm>
            <a:off x="5074097"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6" name="Rektangel 75">
            <a:extLst>
              <a:ext uri="{FF2B5EF4-FFF2-40B4-BE49-F238E27FC236}">
                <a16:creationId xmlns:a16="http://schemas.microsoft.com/office/drawing/2014/main" id="{B61072BA-638B-42AC-84C2-91D1BB7F725E}"/>
              </a:ext>
            </a:extLst>
          </p:cNvPr>
          <p:cNvSpPr/>
          <p:nvPr userDrawn="1"/>
        </p:nvSpPr>
        <p:spPr>
          <a:xfrm>
            <a:off x="7250669"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7" name="Rektangel 76">
            <a:extLst>
              <a:ext uri="{FF2B5EF4-FFF2-40B4-BE49-F238E27FC236}">
                <a16:creationId xmlns:a16="http://schemas.microsoft.com/office/drawing/2014/main" id="{2FF42558-6CEE-4804-A76D-BD0DF0D2E23D}"/>
              </a:ext>
            </a:extLst>
          </p:cNvPr>
          <p:cNvSpPr/>
          <p:nvPr userDrawn="1"/>
        </p:nvSpPr>
        <p:spPr>
          <a:xfrm>
            <a:off x="9428176" y="375624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33"/>
          </a:p>
        </p:txBody>
      </p:sp>
      <p:sp>
        <p:nvSpPr>
          <p:cNvPr id="78" name="Plassholder for bilde 9">
            <a:extLst>
              <a:ext uri="{FF2B5EF4-FFF2-40B4-BE49-F238E27FC236}">
                <a16:creationId xmlns:a16="http://schemas.microsoft.com/office/drawing/2014/main" id="{612A5165-E8FB-4B4E-9E99-F1CEDC21C1B3}"/>
              </a:ext>
            </a:extLst>
          </p:cNvPr>
          <p:cNvSpPr>
            <a:spLocks noGrp="1"/>
          </p:cNvSpPr>
          <p:nvPr>
            <p:ph type="pic" sz="quarter" idx="59"/>
          </p:nvPr>
        </p:nvSpPr>
        <p:spPr>
          <a:xfrm>
            <a:off x="9504249"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79" name="Plassholder for bilde 9">
            <a:extLst>
              <a:ext uri="{FF2B5EF4-FFF2-40B4-BE49-F238E27FC236}">
                <a16:creationId xmlns:a16="http://schemas.microsoft.com/office/drawing/2014/main" id="{0FECB027-4DA7-4674-A5C1-F369EEC814A0}"/>
              </a:ext>
            </a:extLst>
          </p:cNvPr>
          <p:cNvSpPr>
            <a:spLocks noGrp="1"/>
          </p:cNvSpPr>
          <p:nvPr>
            <p:ph type="pic" sz="quarter" idx="60"/>
          </p:nvPr>
        </p:nvSpPr>
        <p:spPr>
          <a:xfrm>
            <a:off x="7326274"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80" name="Plassholder for bilde 9">
            <a:extLst>
              <a:ext uri="{FF2B5EF4-FFF2-40B4-BE49-F238E27FC236}">
                <a16:creationId xmlns:a16="http://schemas.microsoft.com/office/drawing/2014/main" id="{5A7EB79C-A4A6-46B6-825C-C5D6CE3BFA60}"/>
              </a:ext>
            </a:extLst>
          </p:cNvPr>
          <p:cNvSpPr>
            <a:spLocks noGrp="1"/>
          </p:cNvSpPr>
          <p:nvPr>
            <p:ph type="pic" sz="quarter" idx="61"/>
          </p:nvPr>
        </p:nvSpPr>
        <p:spPr>
          <a:xfrm>
            <a:off x="5150171"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81" name="Plassholder for bilde 9">
            <a:extLst>
              <a:ext uri="{FF2B5EF4-FFF2-40B4-BE49-F238E27FC236}">
                <a16:creationId xmlns:a16="http://schemas.microsoft.com/office/drawing/2014/main" id="{97783FFC-91F0-4E88-937A-CDDC9512620F}"/>
              </a:ext>
            </a:extLst>
          </p:cNvPr>
          <p:cNvSpPr>
            <a:spLocks noGrp="1"/>
          </p:cNvSpPr>
          <p:nvPr>
            <p:ph type="pic" sz="quarter" idx="62"/>
          </p:nvPr>
        </p:nvSpPr>
        <p:spPr>
          <a:xfrm>
            <a:off x="2974581" y="3826591"/>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82" name="Plassholder for bilde 9">
            <a:extLst>
              <a:ext uri="{FF2B5EF4-FFF2-40B4-BE49-F238E27FC236}">
                <a16:creationId xmlns:a16="http://schemas.microsoft.com/office/drawing/2014/main" id="{DA6A980D-4125-4851-A900-1120C2F875D1}"/>
              </a:ext>
            </a:extLst>
          </p:cNvPr>
          <p:cNvSpPr>
            <a:spLocks noGrp="1"/>
          </p:cNvSpPr>
          <p:nvPr>
            <p:ph type="pic" sz="quarter" idx="63"/>
          </p:nvPr>
        </p:nvSpPr>
        <p:spPr>
          <a:xfrm>
            <a:off x="796093" y="3825030"/>
            <a:ext cx="1849675" cy="1915092"/>
          </a:xfrm>
          <a:solidFill>
            <a:schemeClr val="bg2"/>
          </a:solidFill>
          <a:ln w="57150">
            <a:noFill/>
            <a:miter lim="800000"/>
          </a:ln>
          <a:effectLst/>
        </p:spPr>
        <p:txBody>
          <a:bodyPr>
            <a:normAutofit/>
          </a:bodyPr>
          <a:lstStyle>
            <a:lvl1pPr marL="0" indent="0">
              <a:buNone/>
              <a:defRPr sz="1600"/>
            </a:lvl1pPr>
          </a:lstStyle>
          <a:p>
            <a:r>
              <a:rPr lang="nb-NO"/>
              <a:t>Klikk på ikonet for å legge til et bilde</a:t>
            </a:r>
            <a:endParaRPr lang="en-GB" dirty="0"/>
          </a:p>
        </p:txBody>
      </p:sp>
      <p:sp>
        <p:nvSpPr>
          <p:cNvPr id="83" name="Plassholder for bunntekst 4">
            <a:extLst>
              <a:ext uri="{FF2B5EF4-FFF2-40B4-BE49-F238E27FC236}">
                <a16:creationId xmlns:a16="http://schemas.microsoft.com/office/drawing/2014/main" id="{205B9FFF-08EC-4FB4-8391-7678393E908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84" name="Plassholder for lysbildenummer 5">
            <a:extLst>
              <a:ext uri="{FF2B5EF4-FFF2-40B4-BE49-F238E27FC236}">
                <a16:creationId xmlns:a16="http://schemas.microsoft.com/office/drawing/2014/main" id="{9B1DA50C-D45D-4799-8E60-F862F468799E}"/>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85" name="Plassholder for dato 3">
            <a:extLst>
              <a:ext uri="{FF2B5EF4-FFF2-40B4-BE49-F238E27FC236}">
                <a16:creationId xmlns:a16="http://schemas.microsoft.com/office/drawing/2014/main" id="{70AD4505-FE9F-4B3C-B66E-2A685BCF8A7D}"/>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Tree>
    <p:extLst>
      <p:ext uri="{BB962C8B-B14F-4D97-AF65-F5344CB8AC3E}">
        <p14:creationId xmlns:p14="http://schemas.microsoft.com/office/powerpoint/2010/main" val="160718866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3" name="Plassholder for media 2"/>
          <p:cNvSpPr>
            <a:spLocks noGrp="1"/>
          </p:cNvSpPr>
          <p:nvPr>
            <p:ph type="media" sz="quarter" idx="13" hasCustomPrompt="1"/>
          </p:nvPr>
        </p:nvSpPr>
        <p:spPr>
          <a:xfrm>
            <a:off x="0" y="0"/>
            <a:ext cx="12192000" cy="68580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
        <p:nvSpPr>
          <p:cNvPr id="6" name="Plassholder for bunntekst 4">
            <a:extLst>
              <a:ext uri="{FF2B5EF4-FFF2-40B4-BE49-F238E27FC236}">
                <a16:creationId xmlns:a16="http://schemas.microsoft.com/office/drawing/2014/main" id="{AE890682-9374-47D8-BC11-938097F45B46}"/>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0" name="Plassholder for lysbildenummer 5">
            <a:extLst>
              <a:ext uri="{FF2B5EF4-FFF2-40B4-BE49-F238E27FC236}">
                <a16:creationId xmlns:a16="http://schemas.microsoft.com/office/drawing/2014/main" id="{13714E3A-0AF4-402D-BA92-0167EF62D056}"/>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1" name="Plassholder for dato 3">
            <a:extLst>
              <a:ext uri="{FF2B5EF4-FFF2-40B4-BE49-F238E27FC236}">
                <a16:creationId xmlns:a16="http://schemas.microsoft.com/office/drawing/2014/main" id="{DFB01EB5-942B-4F71-B031-E2DE5AC5154B}"/>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253396986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Tilleggsfoil">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432176F-78DF-46F6-A156-2D202EE6EDA2}"/>
              </a:ext>
            </a:extLst>
          </p:cNvPr>
          <p:cNvSpPr/>
          <p:nvPr userDrawn="1"/>
        </p:nvSpPr>
        <p:spPr>
          <a:xfrm flipV="1">
            <a:off x="0" y="-3"/>
            <a:ext cx="12192000" cy="2246701"/>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nb-NO" sz="2533"/>
          </a:p>
        </p:txBody>
      </p:sp>
      <p:sp>
        <p:nvSpPr>
          <p:cNvPr id="14" name="Plassholder for bunntekst 4">
            <a:extLst>
              <a:ext uri="{FF2B5EF4-FFF2-40B4-BE49-F238E27FC236}">
                <a16:creationId xmlns:a16="http://schemas.microsoft.com/office/drawing/2014/main" id="{A750D4C3-4D22-4204-B891-0836F22355BF}"/>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329D6334-5DD0-42B9-A18D-C5B27F383B10}"/>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9175D653-309E-4094-A517-560A2D10E305}"/>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sp>
        <p:nvSpPr>
          <p:cNvPr id="17" name="Plassholder for innhold 3">
            <a:extLst>
              <a:ext uri="{FF2B5EF4-FFF2-40B4-BE49-F238E27FC236}">
                <a16:creationId xmlns:a16="http://schemas.microsoft.com/office/drawing/2014/main" id="{CD23A8A5-99EC-42EF-B9EF-FF3F2D1332AC}"/>
              </a:ext>
            </a:extLst>
          </p:cNvPr>
          <p:cNvSpPr>
            <a:spLocks noGrp="1"/>
          </p:cNvSpPr>
          <p:nvPr>
            <p:ph sz="quarter" idx="13" hasCustomPrompt="1"/>
          </p:nvPr>
        </p:nvSpPr>
        <p:spPr>
          <a:xfrm>
            <a:off x="1488015" y="3045001"/>
            <a:ext cx="9210340" cy="2042792"/>
          </a:xfrm>
        </p:spPr>
        <p:txBody>
          <a:bodyPr anchor="b" anchorCtr="0">
            <a:normAutofit/>
          </a:bodyPr>
          <a:lstStyle>
            <a:lvl1pPr marL="0" indent="0" algn="ctr">
              <a:lnSpc>
                <a:spcPct val="100000"/>
              </a:lnSpc>
              <a:buNone/>
              <a:defRPr sz="2667" b="1">
                <a:solidFill>
                  <a:schemeClr val="bg1"/>
                </a:solidFill>
              </a:defRPr>
            </a:lvl1pPr>
          </a:lstStyle>
          <a:p>
            <a:pPr lvl="0"/>
            <a:r>
              <a:rPr lang="nb-NO" dirty="0"/>
              <a:t>Rediger for å legge til tekst</a:t>
            </a:r>
            <a:endParaRPr lang="en-GB" dirty="0"/>
          </a:p>
        </p:txBody>
      </p:sp>
      <p:sp>
        <p:nvSpPr>
          <p:cNvPr id="18" name="Plassholder for innhold 5">
            <a:extLst>
              <a:ext uri="{FF2B5EF4-FFF2-40B4-BE49-F238E27FC236}">
                <a16:creationId xmlns:a16="http://schemas.microsoft.com/office/drawing/2014/main" id="{3B9465DB-3360-48D0-B08B-857014E3CC1C}"/>
              </a:ext>
            </a:extLst>
          </p:cNvPr>
          <p:cNvSpPr>
            <a:spLocks noGrp="1"/>
          </p:cNvSpPr>
          <p:nvPr>
            <p:ph sz="quarter" idx="14" hasCustomPrompt="1"/>
          </p:nvPr>
        </p:nvSpPr>
        <p:spPr>
          <a:xfrm>
            <a:off x="1488016" y="5378080"/>
            <a:ext cx="9215969" cy="325469"/>
          </a:xfrm>
        </p:spPr>
        <p:txBody>
          <a:bodyPr>
            <a:normAutofit/>
          </a:bodyPr>
          <a:lstStyle>
            <a:lvl1pPr marL="0" indent="0" algn="ctr">
              <a:buNone/>
              <a:defRPr sz="1467">
                <a:solidFill>
                  <a:schemeClr val="accent2"/>
                </a:solidFill>
              </a:defRPr>
            </a:lvl1pPr>
          </a:lstStyle>
          <a:p>
            <a:pPr lvl="0"/>
            <a:r>
              <a:rPr lang="nb-NO" dirty="0"/>
              <a:t>Rediger for å legge tekst</a:t>
            </a:r>
            <a:endParaRPr lang="en-GB" dirty="0"/>
          </a:p>
        </p:txBody>
      </p:sp>
      <p:pic>
        <p:nvPicPr>
          <p:cNvPr id="6" name="Bilde 5">
            <a:extLst>
              <a:ext uri="{FF2B5EF4-FFF2-40B4-BE49-F238E27FC236}">
                <a16:creationId xmlns:a16="http://schemas.microsoft.com/office/drawing/2014/main" id="{924879C0-581D-4D6F-BE89-C5A22CA505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26741" y="726440"/>
            <a:ext cx="745863" cy="983907"/>
          </a:xfrm>
          <a:prstGeom prst="rect">
            <a:avLst/>
          </a:prstGeom>
        </p:spPr>
      </p:pic>
      <p:pic>
        <p:nvPicPr>
          <p:cNvPr id="21" name="Bilde 20">
            <a:extLst>
              <a:ext uri="{FF2B5EF4-FFF2-40B4-BE49-F238E27FC236}">
                <a16:creationId xmlns:a16="http://schemas.microsoft.com/office/drawing/2014/main" id="{A171963C-6E3E-4428-AA22-977118FA9243}"/>
              </a:ext>
            </a:extLst>
          </p:cNvPr>
          <p:cNvPicPr>
            <a:picLocks noChangeAspect="1"/>
          </p:cNvPicPr>
          <p:nvPr userDrawn="1"/>
        </p:nvPicPr>
        <p:blipFill>
          <a:blip r:embed="rId3"/>
          <a:stretch>
            <a:fillRect/>
          </a:stretch>
        </p:blipFill>
        <p:spPr>
          <a:xfrm>
            <a:off x="0" y="2170580"/>
            <a:ext cx="12192000" cy="76121"/>
          </a:xfrm>
          <a:prstGeom prst="rect">
            <a:avLst/>
          </a:prstGeom>
        </p:spPr>
      </p:pic>
    </p:spTree>
    <p:extLst>
      <p:ext uri="{BB962C8B-B14F-4D97-AF65-F5344CB8AC3E}">
        <p14:creationId xmlns:p14="http://schemas.microsoft.com/office/powerpoint/2010/main" val="116058502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innhold 3"/>
          <p:cNvSpPr>
            <a:spLocks noGrp="1"/>
          </p:cNvSpPr>
          <p:nvPr>
            <p:ph sz="quarter" idx="13" hasCustomPrompt="1"/>
          </p:nvPr>
        </p:nvSpPr>
        <p:spPr>
          <a:xfrm>
            <a:off x="1829128" y="1265768"/>
            <a:ext cx="8601152" cy="4503833"/>
          </a:xfrm>
        </p:spPr>
        <p:txBody>
          <a:bodyPr anchor="ctr" anchorCtr="0">
            <a:normAutofit/>
          </a:bodyPr>
          <a:lstStyle>
            <a:lvl1pPr marL="0" indent="0" algn="ctr">
              <a:lnSpc>
                <a:spcPct val="100000"/>
              </a:lnSpc>
              <a:buNone/>
              <a:defRPr sz="3200" b="1">
                <a:solidFill>
                  <a:schemeClr val="bg1"/>
                </a:solidFill>
              </a:defRPr>
            </a:lvl1pPr>
          </a:lstStyle>
          <a:p>
            <a:pPr lvl="0"/>
            <a:r>
              <a:rPr lang="nb-NO" dirty="0"/>
              <a:t>Rediger for å legge til tekst</a:t>
            </a:r>
            <a:endParaRPr lang="en-GB" dirty="0"/>
          </a:p>
        </p:txBody>
      </p:sp>
      <p:pic>
        <p:nvPicPr>
          <p:cNvPr id="8" name="Bilde 7" descr="Logo">
            <a:extLst>
              <a:ext uri="{FF2B5EF4-FFF2-40B4-BE49-F238E27FC236}">
                <a16:creationId xmlns:a16="http://schemas.microsoft.com/office/drawing/2014/main" id="{BE9B05DC-3478-47E8-B847-2DC455FCCDB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7666" y="297713"/>
            <a:ext cx="1602989" cy="449885"/>
          </a:xfrm>
          <a:prstGeom prst="rect">
            <a:avLst/>
          </a:prstGeom>
        </p:spPr>
      </p:pic>
      <p:sp>
        <p:nvSpPr>
          <p:cNvPr id="13" name="Plassholder for bunntekst 4">
            <a:extLst>
              <a:ext uri="{FF2B5EF4-FFF2-40B4-BE49-F238E27FC236}">
                <a16:creationId xmlns:a16="http://schemas.microsoft.com/office/drawing/2014/main" id="{42677EDD-5222-423C-A5E4-B9D7117745A4}"/>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4" name="Plassholder for lysbildenummer 5">
            <a:extLst>
              <a:ext uri="{FF2B5EF4-FFF2-40B4-BE49-F238E27FC236}">
                <a16:creationId xmlns:a16="http://schemas.microsoft.com/office/drawing/2014/main" id="{996B0D28-FEBF-4C2A-9CB9-334C67655BD1}"/>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5" name="Plassholder for dato 3">
            <a:extLst>
              <a:ext uri="{FF2B5EF4-FFF2-40B4-BE49-F238E27FC236}">
                <a16:creationId xmlns:a16="http://schemas.microsoft.com/office/drawing/2014/main" id="{AF502350-D9B3-43B9-90B1-537F0F6E3099}"/>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pic>
        <p:nvPicPr>
          <p:cNvPr id="7" name="Bilde 6">
            <a:extLst>
              <a:ext uri="{FF2B5EF4-FFF2-40B4-BE49-F238E27FC236}">
                <a16:creationId xmlns:a16="http://schemas.microsoft.com/office/drawing/2014/main" id="{C1A4BD5B-6D73-4961-BCFD-C10702B47325}"/>
              </a:ext>
            </a:extLst>
          </p:cNvPr>
          <p:cNvPicPr>
            <a:picLocks noChangeAspect="1"/>
          </p:cNvPicPr>
          <p:nvPr userDrawn="1"/>
        </p:nvPicPr>
        <p:blipFill>
          <a:blip r:embed="rId3"/>
          <a:stretch>
            <a:fillRect/>
          </a:stretch>
        </p:blipFill>
        <p:spPr>
          <a:xfrm>
            <a:off x="0" y="1"/>
            <a:ext cx="12192000" cy="76121"/>
          </a:xfrm>
          <a:prstGeom prst="rect">
            <a:avLst/>
          </a:prstGeom>
        </p:spPr>
      </p:pic>
    </p:spTree>
    <p:extLst>
      <p:ext uri="{BB962C8B-B14F-4D97-AF65-F5344CB8AC3E}">
        <p14:creationId xmlns:p14="http://schemas.microsoft.com/office/powerpoint/2010/main" val="365369388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Pause / alternativ avslutning">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944003" y="2371310"/>
            <a:ext cx="6528329" cy="527724"/>
          </a:xfrm>
        </p:spPr>
        <p:txBody>
          <a:bodyPr>
            <a:normAutofit/>
          </a:bodyPr>
          <a:lstStyle>
            <a:lvl1pPr>
              <a:defRPr sz="2667">
                <a:solidFill>
                  <a:schemeClr val="bg1"/>
                </a:solidFill>
              </a:defRPr>
            </a:lvl1pPr>
          </a:lstStyle>
          <a:p>
            <a:r>
              <a:rPr lang="nb-NO"/>
              <a:t>Klikk for å redigere tittelstil</a:t>
            </a:r>
            <a:endParaRPr lang="en-GB" dirty="0"/>
          </a:p>
        </p:txBody>
      </p:sp>
      <p:sp>
        <p:nvSpPr>
          <p:cNvPr id="3" name="Plassholder for innhold 2"/>
          <p:cNvSpPr>
            <a:spLocks noGrp="1"/>
          </p:cNvSpPr>
          <p:nvPr>
            <p:ph idx="1" hasCustomPrompt="1"/>
          </p:nvPr>
        </p:nvSpPr>
        <p:spPr>
          <a:xfrm>
            <a:off x="4944005" y="3045001"/>
            <a:ext cx="6528329" cy="2552832"/>
          </a:xfrm>
        </p:spPr>
        <p:txBody>
          <a:bodyPr/>
          <a:lstStyle>
            <a:lvl1pPr marL="0" indent="0">
              <a:buNone/>
              <a:defRPr sz="21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ltLang="nb-NO" dirty="0"/>
              <a:t>Denne siden kan du bruke som pauseside med viktig beskjeder om hvor lenge pausen varer, når du starter opp igjen osv. Du kan også informere om trådløst nett. Evt. bruker du denne siden som en avsluttende side med takk for oppmerksomheten, kontaktinformasjon. E-post osv.</a:t>
            </a:r>
          </a:p>
        </p:txBody>
      </p:sp>
      <p:pic>
        <p:nvPicPr>
          <p:cNvPr id="9" name="Bilde 8">
            <a:extLst>
              <a:ext uri="{FF2B5EF4-FFF2-40B4-BE49-F238E27FC236}">
                <a16:creationId xmlns:a16="http://schemas.microsoft.com/office/drawing/2014/main" id="{4E0B7D7E-E985-47C0-937A-A86CCB15E7A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0695" y="3233421"/>
            <a:ext cx="2277315" cy="639137"/>
          </a:xfrm>
          <a:prstGeom prst="rect">
            <a:avLst/>
          </a:prstGeom>
        </p:spPr>
      </p:pic>
      <p:cxnSp>
        <p:nvCxnSpPr>
          <p:cNvPr id="8" name="Straight Connector 8">
            <a:extLst>
              <a:ext uri="{FF2B5EF4-FFF2-40B4-BE49-F238E27FC236}">
                <a16:creationId xmlns:a16="http://schemas.microsoft.com/office/drawing/2014/main" id="{B0F6F580-CC88-479D-B319-8097CC735799}"/>
              </a:ext>
            </a:extLst>
          </p:cNvPr>
          <p:cNvCxnSpPr>
            <a:cxnSpLocks/>
          </p:cNvCxnSpPr>
          <p:nvPr userDrawn="1"/>
        </p:nvCxnSpPr>
        <p:spPr>
          <a:xfrm>
            <a:off x="4176007" y="1826364"/>
            <a:ext cx="0" cy="3905869"/>
          </a:xfrm>
          <a:prstGeom prst="line">
            <a:avLst/>
          </a:prstGeom>
          <a:ln w="6350">
            <a:solidFill>
              <a:srgbClr val="FFE400"/>
            </a:solidFill>
          </a:ln>
          <a:effectLst/>
        </p:spPr>
        <p:style>
          <a:lnRef idx="2">
            <a:schemeClr val="accent1"/>
          </a:lnRef>
          <a:fillRef idx="0">
            <a:schemeClr val="accent1"/>
          </a:fillRef>
          <a:effectRef idx="1">
            <a:schemeClr val="accent1"/>
          </a:effectRef>
          <a:fontRef idx="minor">
            <a:schemeClr val="tx1"/>
          </a:fontRef>
        </p:style>
      </p:cxnSp>
      <p:sp>
        <p:nvSpPr>
          <p:cNvPr id="14" name="Plassholder for bunntekst 4">
            <a:extLst>
              <a:ext uri="{FF2B5EF4-FFF2-40B4-BE49-F238E27FC236}">
                <a16:creationId xmlns:a16="http://schemas.microsoft.com/office/drawing/2014/main" id="{98B78981-75A6-4C6F-A4FA-88A751697149}"/>
              </a:ext>
            </a:extLst>
          </p:cNvPr>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bg1"/>
                </a:solidFill>
                <a:latin typeface="Verdana" charset="0"/>
                <a:ea typeface="Verdana" charset="0"/>
                <a:cs typeface="Verdana" charset="0"/>
              </a:defRPr>
            </a:lvl1pPr>
          </a:lstStyle>
          <a:p>
            <a:endParaRPr lang="en-GB" dirty="0"/>
          </a:p>
        </p:txBody>
      </p:sp>
      <p:sp>
        <p:nvSpPr>
          <p:cNvPr id="15" name="Plassholder for lysbildenummer 5">
            <a:extLst>
              <a:ext uri="{FF2B5EF4-FFF2-40B4-BE49-F238E27FC236}">
                <a16:creationId xmlns:a16="http://schemas.microsoft.com/office/drawing/2014/main" id="{ADDC8A70-C22D-400D-BEDF-75722DA64DA9}"/>
              </a:ext>
            </a:extLst>
          </p:cNvPr>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bg1"/>
                </a:solidFill>
                <a:latin typeface="Verdana" charset="0"/>
                <a:ea typeface="Verdana" charset="0"/>
                <a:cs typeface="Verdana" charset="0"/>
              </a:defRPr>
            </a:lvl1pPr>
          </a:lstStyle>
          <a:p>
            <a:r>
              <a:rPr lang="nb-NO" altLang="nb-NO"/>
              <a:t>Side </a:t>
            </a:r>
            <a:fld id="{F57D2C7E-FF28-3646-BDC8-24A1FA3E5E8D}" type="slidenum">
              <a:rPr lang="en-GB" smtClean="0"/>
              <a:pPr/>
              <a:t>‹#›</a:t>
            </a:fld>
            <a:endParaRPr lang="en-GB" dirty="0"/>
          </a:p>
        </p:txBody>
      </p:sp>
      <p:sp>
        <p:nvSpPr>
          <p:cNvPr id="16" name="Plassholder for dato 3">
            <a:extLst>
              <a:ext uri="{FF2B5EF4-FFF2-40B4-BE49-F238E27FC236}">
                <a16:creationId xmlns:a16="http://schemas.microsoft.com/office/drawing/2014/main" id="{CE6989DC-6A17-40A8-9632-FE39F461854E}"/>
              </a:ext>
            </a:extLst>
          </p:cNvPr>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solidFill>
                  <a:schemeClr val="bg1"/>
                </a:solidFill>
                <a:latin typeface="Verdana" charset="0"/>
                <a:ea typeface="Verdana" charset="0"/>
                <a:cs typeface="Verdana" charset="0"/>
              </a:defRPr>
            </a:lvl1pPr>
          </a:lstStyle>
          <a:p>
            <a:fld id="{71CF5760-0137-4D42-83E3-B092B0912E30}" type="datetime1">
              <a:rPr lang="nb-NO" smtClean="0"/>
              <a:pPr/>
              <a:t>27.06.2022</a:t>
            </a:fld>
            <a:endParaRPr lang="en-GB" dirty="0"/>
          </a:p>
        </p:txBody>
      </p:sp>
      <p:pic>
        <p:nvPicPr>
          <p:cNvPr id="10" name="Bilde 9">
            <a:extLst>
              <a:ext uri="{FF2B5EF4-FFF2-40B4-BE49-F238E27FC236}">
                <a16:creationId xmlns:a16="http://schemas.microsoft.com/office/drawing/2014/main" id="{DCB03936-E616-4DFF-9EAB-A18CD923EBC8}"/>
              </a:ext>
            </a:extLst>
          </p:cNvPr>
          <p:cNvPicPr>
            <a:picLocks noChangeAspect="1"/>
          </p:cNvPicPr>
          <p:nvPr userDrawn="1"/>
        </p:nvPicPr>
        <p:blipFill>
          <a:blip r:embed="rId3"/>
          <a:stretch>
            <a:fillRect/>
          </a:stretch>
        </p:blipFill>
        <p:spPr>
          <a:xfrm>
            <a:off x="0" y="1"/>
            <a:ext cx="12192000" cy="76121"/>
          </a:xfrm>
          <a:prstGeom prst="rect">
            <a:avLst/>
          </a:prstGeom>
        </p:spPr>
      </p:pic>
    </p:spTree>
    <p:extLst>
      <p:ext uri="{BB962C8B-B14F-4D97-AF65-F5344CB8AC3E}">
        <p14:creationId xmlns:p14="http://schemas.microsoft.com/office/powerpoint/2010/main" val="319400755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Tittel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4" name="Plassholder for dato 3"/>
          <p:cNvSpPr>
            <a:spLocks noGrp="1"/>
          </p:cNvSpPr>
          <p:nvPr>
            <p:ph type="dt" sz="half" idx="10"/>
          </p:nvPr>
        </p:nvSpPr>
        <p:spPr>
          <a:xfrm>
            <a:off x="9379784" y="6518795"/>
            <a:ext cx="1528560" cy="178291"/>
          </a:xfrm>
          <a:prstGeom prst="rect">
            <a:avLst/>
          </a:prstGeom>
        </p:spPr>
        <p:txBody>
          <a:bodyPr/>
          <a:lstStyle>
            <a:lvl1pPr>
              <a:defRPr>
                <a:solidFill>
                  <a:schemeClr val="bg1"/>
                </a:solidFill>
              </a:defRPr>
            </a:lvl1pPr>
          </a:lstStyle>
          <a:p>
            <a:fld id="{596ADCC5-B18F-48E3-BD74-6E0215E81E2A}" type="datetime1">
              <a:rPr lang="nb-NO" smtClean="0"/>
              <a:t>27.06.2022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t>Side </a:t>
            </a:r>
            <a:fld id="{F57D2C7E-FF28-3646-BDC8-24A1FA3E5E8D}" type="slidenum">
              <a:rPr lang="en-GB" smtClean="0"/>
              <a:pPr/>
              <a:t>‹#›</a:t>
            </a:fld>
            <a:endParaRPr lang="en-GB" dirty="0"/>
          </a:p>
        </p:txBody>
      </p:sp>
      <p:pic>
        <p:nvPicPr>
          <p:cNvPr id="7" name="Picture 6">
            <a:extLst>
              <a:ext uri="{FF2B5EF4-FFF2-40B4-BE49-F238E27FC236}">
                <a16:creationId xmlns:a16="http://schemas.microsoft.com/office/drawing/2014/main" id="{C8D6AFCC-0971-4688-93F5-A784EC7CB742}"/>
              </a:ext>
            </a:extLst>
          </p:cNvPr>
          <p:cNvPicPr>
            <a:picLocks noChangeAspect="1"/>
          </p:cNvPicPr>
          <p:nvPr userDrawn="1"/>
        </p:nvPicPr>
        <p:blipFill>
          <a:blip r:embed="rId2"/>
          <a:stretch>
            <a:fillRect/>
          </a:stretch>
        </p:blipFill>
        <p:spPr>
          <a:xfrm>
            <a:off x="330524" y="269491"/>
            <a:ext cx="1549077" cy="385399"/>
          </a:xfrm>
          <a:prstGeom prst="rect">
            <a:avLst/>
          </a:prstGeom>
        </p:spPr>
      </p:pic>
    </p:spTree>
    <p:extLst>
      <p:ext uri="{BB962C8B-B14F-4D97-AF65-F5344CB8AC3E}">
        <p14:creationId xmlns:p14="http://schemas.microsoft.com/office/powerpoint/2010/main" val="399974766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Tekst + bilde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62001"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1"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5"/>
            <a:ext cx="1528560" cy="178291"/>
          </a:xfrm>
          <a:prstGeom prst="rect">
            <a:avLst/>
          </a:prstGeom>
        </p:spPr>
        <p:txBody>
          <a:bodyPr/>
          <a:lstStyle>
            <a:lvl1pPr>
              <a:defRPr>
                <a:solidFill>
                  <a:schemeClr val="bg1"/>
                </a:solidFill>
              </a:defRPr>
            </a:lvl1pPr>
          </a:lstStyle>
          <a:p>
            <a:fld id="{A6345AC4-E951-4F83-8D35-F23141F905F5}" type="datetime1">
              <a:rPr lang="en-US" smtClean="0"/>
              <a:t>6/27/2022</a:t>
            </a:fld>
            <a:endParaRPr lang="en-GB"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t>Page </a:t>
            </a:r>
            <a:fld id="{F57D2C7E-FF28-3646-BDC8-24A1FA3E5E8D}" type="slidenum">
              <a:rPr lang="en-GB" smtClean="0"/>
              <a:pPr/>
              <a:t>‹#›</a:t>
            </a:fld>
            <a:endParaRPr lang="en-GB" dirty="0"/>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dirty="0"/>
              <a:t>Klikk ikonet for å legge til et bilde</a:t>
            </a:r>
            <a:endParaRPr lang="en-GB" dirty="0"/>
          </a:p>
        </p:txBody>
      </p:sp>
      <p:pic>
        <p:nvPicPr>
          <p:cNvPr id="10" name="Bilde 9"/>
          <p:cNvPicPr>
            <a:picLocks noChangeAspect="1"/>
          </p:cNvPicPr>
          <p:nvPr userDrawn="1"/>
        </p:nvPicPr>
        <p:blipFill>
          <a:blip r:embed="rId2"/>
          <a:stretch>
            <a:fillRect/>
          </a:stretch>
        </p:blipFill>
        <p:spPr>
          <a:xfrm>
            <a:off x="359153" y="258038"/>
            <a:ext cx="1372961" cy="386671"/>
          </a:xfrm>
          <a:prstGeom prst="rect">
            <a:avLst/>
          </a:prstGeom>
        </p:spPr>
      </p:pic>
    </p:spTree>
    <p:extLst>
      <p:ext uri="{BB962C8B-B14F-4D97-AF65-F5344CB8AC3E}">
        <p14:creationId xmlns:p14="http://schemas.microsoft.com/office/powerpoint/2010/main" val="988280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244301B4-FEF1-624B-97E3-DA1B58A3BAA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9"/>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4" y="1734393"/>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0" name="Ellipse 29"/>
          <p:cNvSpPr/>
          <p:nvPr userDrawn="1"/>
        </p:nvSpPr>
        <p:spPr>
          <a:xfrm>
            <a:off x="4389982" y="1734393"/>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4" name="Ellipse 33"/>
          <p:cNvSpPr/>
          <p:nvPr userDrawn="1"/>
        </p:nvSpPr>
        <p:spPr>
          <a:xfrm>
            <a:off x="8017942" y="1734393"/>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8"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57219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244301B4-FEF1-624B-97E3-DA1B58A3BAA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9"/>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4" y="1734393"/>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0" name="Ellipse 29"/>
          <p:cNvSpPr/>
          <p:nvPr userDrawn="1"/>
        </p:nvSpPr>
        <p:spPr>
          <a:xfrm>
            <a:off x="4389982" y="1734393"/>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4" name="Ellipse 33"/>
          <p:cNvSpPr/>
          <p:nvPr userDrawn="1"/>
        </p:nvSpPr>
        <p:spPr>
          <a:xfrm>
            <a:off x="8017942" y="1734393"/>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8"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4030754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96C4033A-A1AA-694C-8CE1-4D17903AAF3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a:xfrm>
            <a:off x="762000" y="6518809"/>
            <a:ext cx="8617784" cy="178289"/>
          </a:xfrm>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5" name="Plassholder for dato 3"/>
          <p:cNvSpPr txBox="1">
            <a:spLocks/>
          </p:cNvSpPr>
          <p:nvPr userDrawn="1"/>
        </p:nvSpPr>
        <p:spPr>
          <a:xfrm>
            <a:off x="2123849" y="6518797"/>
            <a:ext cx="1528560" cy="178291"/>
          </a:xfrm>
          <a:prstGeom prst="rect">
            <a:avLst/>
          </a:prstGeom>
        </p:spPr>
        <p:txBody>
          <a:bodyPr lIns="0" tIns="0" rIns="0" bIns="0" anchor="ctr" anchorCtr="0"/>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fld id="{94338959-DAC3-6347-B210-C1A530E88A04}" type="datetime1">
              <a:rPr lang="nb-NO" smtClean="0">
                <a:solidFill>
                  <a:prstClr val="black"/>
                </a:solidFill>
              </a:rPr>
              <a:pPr/>
              <a:t>27.06.2022</a:t>
            </a:fld>
            <a:endParaRPr lang="en-GB">
              <a:solidFill>
                <a:prstClr val="black"/>
              </a:solidFill>
            </a:endParaRPr>
          </a:p>
        </p:txBody>
      </p:sp>
      <p:sp>
        <p:nvSpPr>
          <p:cNvPr id="26" name="Plassholder for lysbildenummer 5"/>
          <p:cNvSpPr txBox="1">
            <a:spLocks/>
          </p:cNvSpPr>
          <p:nvPr userDrawn="1"/>
        </p:nvSpPr>
        <p:spPr>
          <a:xfrm>
            <a:off x="3652409" y="6518796"/>
            <a:ext cx="521656" cy="178288"/>
          </a:xfrm>
          <a:prstGeom prst="rect">
            <a:avLst/>
          </a:prstGeom>
        </p:spPr>
        <p:txBody>
          <a:bodyPr vert="horz" lIns="0" tIns="0" rIns="0" bIns="0" rtlCol="0" anchor="ctr"/>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r>
              <a:rPr lang="nb-NO" altLang="nb-NO">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4" y="1734393"/>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0" name="Ellipse 29"/>
          <p:cNvSpPr/>
          <p:nvPr userDrawn="1"/>
        </p:nvSpPr>
        <p:spPr>
          <a:xfrm>
            <a:off x="4389982" y="1734393"/>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4" name="Ellipse 33"/>
          <p:cNvSpPr/>
          <p:nvPr userDrawn="1"/>
        </p:nvSpPr>
        <p:spPr>
          <a:xfrm>
            <a:off x="8017942" y="1734393"/>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6"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6"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8" y="2205567"/>
            <a:ext cx="2569633" cy="2423584"/>
          </a:xfrm>
        </p:spPr>
        <p:txBody>
          <a:bodyPr anchor="ctr" anchorCtr="0"/>
          <a:lstStyle>
            <a:lvl1pPr marL="0" indent="0" algn="ctr">
              <a:buNone/>
              <a:defRPr/>
            </a:lvl1pPr>
          </a:lstStyle>
          <a:p>
            <a:pPr lvl="0"/>
            <a:r>
              <a:rPr lang="nb-NO"/>
              <a:t>Klikk for å redigere tekststiler i malen</a:t>
            </a:r>
          </a:p>
        </p:txBody>
      </p:sp>
      <p:pic>
        <p:nvPicPr>
          <p:cNvPr id="16" name="Bilde 1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3374063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56DE0370-9C88-AE47-B2F6-3D0B998183C8}"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7480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2" y="233476"/>
            <a:ext cx="1658161" cy="448093"/>
          </a:xfrm>
          <a:prstGeom prst="rect">
            <a:avLst/>
          </a:prstGeom>
        </p:spPr>
      </p:pic>
    </p:spTree>
    <p:extLst>
      <p:ext uri="{BB962C8B-B14F-4D97-AF65-F5344CB8AC3E}">
        <p14:creationId xmlns:p14="http://schemas.microsoft.com/office/powerpoint/2010/main" val="3317196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73F50B70-6058-3D4E-A247-1D136C29177E}"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3005694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F3B8A0B5-A593-964E-86FB-879FC81794B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46690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7F904710-8FE0-5C42-B30C-68509FA2ABC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Bild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2475577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65"/>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67A2D3A-0A02-884A-AC73-4852A120D25F}"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14104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lage 3 bilder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65"/>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8F0120A4-61FB-BF4C-87F0-F226CE47B461}"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3075122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lage 3 bilder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65"/>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DD8E30F1-2BBE-114F-B9A2-CB0F96E1D0D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15345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lage 3 bilder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0" y="3965965"/>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1E88BA2E-2DBE-B744-A24C-AC4D1A60ED4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0" name="Bilde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858300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lage 5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80"/>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65"/>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65"/>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9" y="3965965"/>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0884E792-41CA-FD4A-866C-85021233BD2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67103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lage 5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900084" y="1265780"/>
            <a:ext cx="7291917" cy="2639809"/>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0"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1" y="3965965"/>
            <a:ext cx="2384051" cy="2390399"/>
          </a:xfrm>
          <a:solidFill>
            <a:schemeClr val="bg2"/>
          </a:solidFill>
        </p:spPr>
        <p:txBody>
          <a:bodyPr/>
          <a:lstStyle/>
          <a:p>
            <a:r>
              <a:rPr lang="nb-NO"/>
              <a:t>Klikk ikonet for å legge til et bilde</a:t>
            </a:r>
            <a:endParaRPr lang="en-GB"/>
          </a:p>
        </p:txBody>
      </p:sp>
      <p:sp>
        <p:nvSpPr>
          <p:cNvPr id="16" name="Plassholder for bilde 7"/>
          <p:cNvSpPr>
            <a:spLocks noGrp="1"/>
          </p:cNvSpPr>
          <p:nvPr>
            <p:ph type="pic" sz="quarter" idx="29"/>
          </p:nvPr>
        </p:nvSpPr>
        <p:spPr>
          <a:xfrm>
            <a:off x="2446927" y="3965965"/>
            <a:ext cx="4843676" cy="2390399"/>
          </a:xfrm>
          <a:solidFill>
            <a:schemeClr val="bg2"/>
          </a:solidFill>
        </p:spPr>
        <p:txBody>
          <a:bodyPr/>
          <a:lstStyle/>
          <a:p>
            <a:r>
              <a:rPr lang="nb-NO"/>
              <a:t>Klikk ikonet for å legge til et bilde</a:t>
            </a:r>
            <a:endParaRPr lang="en-GB"/>
          </a:p>
        </p:txBody>
      </p:sp>
      <p:sp>
        <p:nvSpPr>
          <p:cNvPr id="17" name="Plassholder for bilde 7"/>
          <p:cNvSpPr>
            <a:spLocks noGrp="1"/>
          </p:cNvSpPr>
          <p:nvPr>
            <p:ph type="pic" sz="quarter" idx="30"/>
          </p:nvPr>
        </p:nvSpPr>
        <p:spPr>
          <a:xfrm>
            <a:off x="7353479" y="3965965"/>
            <a:ext cx="4838524"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BE262B3-F810-F047-BF9C-A83B5C6C6239}"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13" name="Bilde 1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2489637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presseklipp (hvit)">
    <p:spTree>
      <p:nvGrpSpPr>
        <p:cNvPr id="1" name=""/>
        <p:cNvGrpSpPr/>
        <p:nvPr/>
      </p:nvGrpSpPr>
      <p:grpSpPr>
        <a:xfrm>
          <a:off x="0" y="0"/>
          <a:ext cx="0" cy="0"/>
          <a:chOff x="0" y="0"/>
          <a:chExt cx="0" cy="0"/>
        </a:xfrm>
      </p:grpSpPr>
      <p:sp>
        <p:nvSpPr>
          <p:cNvPr id="15" name="Rektangel 14"/>
          <p:cNvSpPr/>
          <p:nvPr userDrawn="1"/>
        </p:nvSpPr>
        <p:spPr>
          <a:xfrm>
            <a:off x="4384445" y="1265780"/>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16" name="Rektangel 15"/>
          <p:cNvSpPr/>
          <p:nvPr userDrawn="1"/>
        </p:nvSpPr>
        <p:spPr>
          <a:xfrm>
            <a:off x="8006877" y="1265780"/>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 name="Rektangel 1"/>
          <p:cNvSpPr/>
          <p:nvPr userDrawn="1"/>
        </p:nvSpPr>
        <p:spPr>
          <a:xfrm>
            <a:off x="762014" y="1265780"/>
            <a:ext cx="3423137" cy="3800009"/>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619C3AA9-6F54-7E4D-8E78-28E7FC38E78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3" y="5139468"/>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80699" y="5139468"/>
            <a:ext cx="3329836" cy="218017"/>
          </a:xfrm>
        </p:spPr>
        <p:txBody>
          <a:bodyPr anchor="t" anchorCtr="0">
            <a:normAutofit/>
          </a:bodyPr>
          <a:lstStyle>
            <a:lvl1pPr marL="0" indent="0">
              <a:buNone/>
              <a:defRPr sz="1100"/>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02243" y="5139468"/>
            <a:ext cx="3329836" cy="218017"/>
          </a:xfrm>
        </p:spPr>
        <p:txBody>
          <a:bodyPr anchor="t" anchorCtr="0">
            <a:normAutofit/>
          </a:bodyPr>
          <a:lstStyle>
            <a:lvl1pPr marL="0" indent="0">
              <a:buNone/>
              <a:defRPr sz="1100"/>
            </a:lvl1pPr>
          </a:lstStyle>
          <a:p>
            <a:pPr lvl="0"/>
            <a:r>
              <a:rPr lang="nb-NO" dirty="0"/>
              <a:t>Klikk for å </a:t>
            </a:r>
            <a:r>
              <a:rPr lang="nb-NO"/>
              <a:t>redigere kilde og dato</a:t>
            </a:r>
            <a:endParaRPr lang="nb-NO" dirty="0"/>
          </a:p>
        </p:txBody>
      </p:sp>
    </p:spTree>
    <p:extLst>
      <p:ext uri="{BB962C8B-B14F-4D97-AF65-F5344CB8AC3E}">
        <p14:creationId xmlns:p14="http://schemas.microsoft.com/office/powerpoint/2010/main" val="31293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I forkant av kriminaliteten">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2" y="233476"/>
            <a:ext cx="1658161" cy="448093"/>
          </a:xfrm>
          <a:prstGeom prst="rect">
            <a:avLst/>
          </a:prstGeom>
        </p:spPr>
      </p:pic>
    </p:spTree>
    <p:extLst>
      <p:ext uri="{BB962C8B-B14F-4D97-AF65-F5344CB8AC3E}">
        <p14:creationId xmlns:p14="http://schemas.microsoft.com/office/powerpoint/2010/main" val="3971025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15" name="Rektangel 14"/>
          <p:cNvSpPr/>
          <p:nvPr userDrawn="1"/>
        </p:nvSpPr>
        <p:spPr>
          <a:xfrm>
            <a:off x="4384445" y="1265780"/>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16" name="Rektangel 15"/>
          <p:cNvSpPr/>
          <p:nvPr userDrawn="1"/>
        </p:nvSpPr>
        <p:spPr>
          <a:xfrm>
            <a:off x="8006877" y="1265780"/>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 name="Rektangel 1"/>
          <p:cNvSpPr/>
          <p:nvPr userDrawn="1"/>
        </p:nvSpPr>
        <p:spPr>
          <a:xfrm>
            <a:off x="762014" y="1265780"/>
            <a:ext cx="3423137" cy="3800009"/>
          </a:xfrm>
          <a:prstGeom prst="rect">
            <a:avLst/>
          </a:prstGeom>
          <a:solidFill>
            <a:schemeClr val="bg1"/>
          </a:solidFill>
          <a:ln w="3810">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19C3AA9-6F54-7E4D-8E78-28E7FC38E784}"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10" name="Plassholder for bilde 9"/>
          <p:cNvSpPr>
            <a:spLocks noGrp="1"/>
          </p:cNvSpPr>
          <p:nvPr>
            <p:ph type="pic" sz="quarter" idx="13"/>
          </p:nvPr>
        </p:nvSpPr>
        <p:spPr>
          <a:xfrm>
            <a:off x="849360"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12" name="Plassholder for tekst 11"/>
          <p:cNvSpPr>
            <a:spLocks noGrp="1"/>
          </p:cNvSpPr>
          <p:nvPr>
            <p:ph type="body" sz="quarter" idx="14" hasCustomPrompt="1"/>
          </p:nvPr>
        </p:nvSpPr>
        <p:spPr>
          <a:xfrm>
            <a:off x="762003" y="5139468"/>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2" name="Plassholder for bilde 9"/>
          <p:cNvSpPr>
            <a:spLocks noGrp="1"/>
          </p:cNvSpPr>
          <p:nvPr>
            <p:ph type="pic" sz="quarter" idx="17"/>
          </p:nvPr>
        </p:nvSpPr>
        <p:spPr>
          <a:xfrm>
            <a:off x="4471791"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3" name="Plassholder for bilde 9"/>
          <p:cNvSpPr>
            <a:spLocks noGrp="1"/>
          </p:cNvSpPr>
          <p:nvPr>
            <p:ph type="pic" sz="quarter" idx="18"/>
          </p:nvPr>
        </p:nvSpPr>
        <p:spPr>
          <a:xfrm>
            <a:off x="8094223" y="1349496"/>
            <a:ext cx="3248416" cy="3632549"/>
          </a:xfrm>
          <a:solidFill>
            <a:schemeClr val="bg2"/>
          </a:solidFill>
          <a:ln w="63500">
            <a:noFill/>
            <a:miter lim="800000"/>
          </a:ln>
          <a:effectLst/>
        </p:spPr>
        <p:txBody>
          <a:bodyPr>
            <a:normAutofit/>
          </a:bodyPr>
          <a:lstStyle>
            <a:lvl1pPr>
              <a:defRPr sz="1600"/>
            </a:lvl1pPr>
          </a:lstStyle>
          <a:p>
            <a:r>
              <a:rPr lang="nb-NO"/>
              <a:t>Klikk ikonet for å legge til et bilde</a:t>
            </a:r>
            <a:endParaRPr lang="en-GB" dirty="0"/>
          </a:p>
        </p:txBody>
      </p:sp>
      <p:sp>
        <p:nvSpPr>
          <p:cNvPr id="24" name="Plassholder for tekst 11"/>
          <p:cNvSpPr>
            <a:spLocks noGrp="1"/>
          </p:cNvSpPr>
          <p:nvPr>
            <p:ph type="body" sz="quarter" idx="19" hasCustomPrompt="1"/>
          </p:nvPr>
        </p:nvSpPr>
        <p:spPr>
          <a:xfrm>
            <a:off x="4390375" y="5139468"/>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25" name="Plassholder for tekst 11"/>
          <p:cNvSpPr>
            <a:spLocks noGrp="1"/>
          </p:cNvSpPr>
          <p:nvPr>
            <p:ph type="body" sz="quarter" idx="20" hasCustomPrompt="1"/>
          </p:nvPr>
        </p:nvSpPr>
        <p:spPr>
          <a:xfrm>
            <a:off x="8031271" y="5139468"/>
            <a:ext cx="3329836" cy="21801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pic>
        <p:nvPicPr>
          <p:cNvPr id="14" name="Bilde 1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846539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 presseklipp (hvit)">
    <p:spTree>
      <p:nvGrpSpPr>
        <p:cNvPr id="1" name=""/>
        <p:cNvGrpSpPr/>
        <p:nvPr/>
      </p:nvGrpSpPr>
      <p:grpSpPr>
        <a:xfrm>
          <a:off x="0" y="0"/>
          <a:ext cx="0" cy="0"/>
          <a:chOff x="0" y="0"/>
          <a:chExt cx="0" cy="0"/>
        </a:xfrm>
      </p:grpSpPr>
      <p:sp>
        <p:nvSpPr>
          <p:cNvPr id="25" name="Rektangel 24"/>
          <p:cNvSpPr/>
          <p:nvPr userDrawn="1"/>
        </p:nvSpPr>
        <p:spPr>
          <a:xfrm>
            <a:off x="762014"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6" name="Rektangel 25"/>
          <p:cNvSpPr/>
          <p:nvPr userDrawn="1"/>
        </p:nvSpPr>
        <p:spPr>
          <a:xfrm>
            <a:off x="2928555"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Rektangel 26"/>
          <p:cNvSpPr/>
          <p:nvPr userDrawn="1"/>
        </p:nvSpPr>
        <p:spPr>
          <a:xfrm>
            <a:off x="5095102"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8" name="Rektangel 27"/>
          <p:cNvSpPr/>
          <p:nvPr userDrawn="1"/>
        </p:nvSpPr>
        <p:spPr>
          <a:xfrm>
            <a:off x="7261646"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9" name="Rektangel 28"/>
          <p:cNvSpPr/>
          <p:nvPr userDrawn="1"/>
        </p:nvSpPr>
        <p:spPr>
          <a:xfrm>
            <a:off x="9428189"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2880179D-ED92-684E-B424-49F973AC1C5E}"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5"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1"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25"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87"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90"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73"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70" y="3373325"/>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25"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87"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90"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73"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70" y="6012137"/>
            <a:ext cx="1905495" cy="404187"/>
          </a:xfrm>
        </p:spPr>
        <p:txBody>
          <a:bodyPr anchor="t" anchorCtr="0">
            <a:normAutofit/>
          </a:bodyPr>
          <a:lstStyle>
            <a:lvl1pPr marL="0" indent="0">
              <a:buNone/>
              <a:defRPr sz="1100"/>
            </a:lvl1pPr>
          </a:lstStyle>
          <a:p>
            <a:pPr lvl="0"/>
            <a:r>
              <a:rPr lang="nb-NO" dirty="0"/>
              <a:t>Klikk for å redigere kilde og dato</a:t>
            </a:r>
          </a:p>
        </p:txBody>
      </p:sp>
      <p:sp>
        <p:nvSpPr>
          <p:cNvPr id="30" name="Rektangel 29"/>
          <p:cNvSpPr/>
          <p:nvPr userDrawn="1"/>
        </p:nvSpPr>
        <p:spPr>
          <a:xfrm>
            <a:off x="762014"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1" name="Rektangel 30"/>
          <p:cNvSpPr/>
          <p:nvPr userDrawn="1"/>
        </p:nvSpPr>
        <p:spPr>
          <a:xfrm>
            <a:off x="2928555"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2" name="Rektangel 31"/>
          <p:cNvSpPr/>
          <p:nvPr userDrawn="1"/>
        </p:nvSpPr>
        <p:spPr>
          <a:xfrm>
            <a:off x="5095102"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7" name="Rektangel 46"/>
          <p:cNvSpPr/>
          <p:nvPr userDrawn="1"/>
        </p:nvSpPr>
        <p:spPr>
          <a:xfrm>
            <a:off x="7261646"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8" name="Rektangel 47"/>
          <p:cNvSpPr/>
          <p:nvPr userDrawn="1"/>
        </p:nvSpPr>
        <p:spPr>
          <a:xfrm>
            <a:off x="9428189"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5"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1"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Tree>
    <p:extLst>
      <p:ext uri="{BB962C8B-B14F-4D97-AF65-F5344CB8AC3E}">
        <p14:creationId xmlns:p14="http://schemas.microsoft.com/office/powerpoint/2010/main" val="1425080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 presseklipp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5" name="Rektangel 24"/>
          <p:cNvSpPr/>
          <p:nvPr userDrawn="1"/>
        </p:nvSpPr>
        <p:spPr>
          <a:xfrm>
            <a:off x="762014"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6" name="Rektangel 25"/>
          <p:cNvSpPr/>
          <p:nvPr userDrawn="1"/>
        </p:nvSpPr>
        <p:spPr>
          <a:xfrm>
            <a:off x="2928555"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Rektangel 26"/>
          <p:cNvSpPr/>
          <p:nvPr userDrawn="1"/>
        </p:nvSpPr>
        <p:spPr>
          <a:xfrm>
            <a:off x="5095102"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8" name="Rektangel 27"/>
          <p:cNvSpPr/>
          <p:nvPr userDrawn="1"/>
        </p:nvSpPr>
        <p:spPr>
          <a:xfrm>
            <a:off x="7261646"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9" name="Rektangel 28"/>
          <p:cNvSpPr/>
          <p:nvPr userDrawn="1"/>
        </p:nvSpPr>
        <p:spPr>
          <a:xfrm>
            <a:off x="9428189" y="1265780"/>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2880179D-ED92-684E-B424-49F973AC1C5E}"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3" name="Plassholder for bilde 9"/>
          <p:cNvSpPr>
            <a:spLocks noGrp="1"/>
          </p:cNvSpPr>
          <p:nvPr>
            <p:ph type="pic" sz="quarter" idx="18"/>
          </p:nvPr>
        </p:nvSpPr>
        <p:spPr>
          <a:xfrm>
            <a:off x="950424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4" name="Plassholder for bilde 9"/>
          <p:cNvSpPr>
            <a:spLocks noGrp="1"/>
          </p:cNvSpPr>
          <p:nvPr>
            <p:ph type="pic" sz="quarter" idx="21"/>
          </p:nvPr>
        </p:nvSpPr>
        <p:spPr>
          <a:xfrm>
            <a:off x="7337709"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5" name="Plassholder for bilde 9"/>
          <p:cNvSpPr>
            <a:spLocks noGrp="1"/>
          </p:cNvSpPr>
          <p:nvPr>
            <p:ph type="pic" sz="quarter" idx="22"/>
          </p:nvPr>
        </p:nvSpPr>
        <p:spPr>
          <a:xfrm>
            <a:off x="5171165"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6" name="Plassholder for bilde 9"/>
          <p:cNvSpPr>
            <a:spLocks noGrp="1"/>
          </p:cNvSpPr>
          <p:nvPr>
            <p:ph type="pic" sz="quarter" idx="23"/>
          </p:nvPr>
        </p:nvSpPr>
        <p:spPr>
          <a:xfrm>
            <a:off x="3004621" y="133611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7" name="Plassholder for bilde 9"/>
          <p:cNvSpPr>
            <a:spLocks noGrp="1"/>
          </p:cNvSpPr>
          <p:nvPr>
            <p:ph type="pic" sz="quarter" idx="24"/>
          </p:nvPr>
        </p:nvSpPr>
        <p:spPr>
          <a:xfrm>
            <a:off x="838074" y="1334550"/>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19" name="Plassholder for tekst 11"/>
          <p:cNvSpPr>
            <a:spLocks noGrp="1"/>
          </p:cNvSpPr>
          <p:nvPr>
            <p:ph type="body" sz="quarter" idx="26" hasCustomPrompt="1"/>
          </p:nvPr>
        </p:nvSpPr>
        <p:spPr>
          <a:xfrm>
            <a:off x="753225"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3" name="Plassholder for tekst 11"/>
          <p:cNvSpPr>
            <a:spLocks noGrp="1"/>
          </p:cNvSpPr>
          <p:nvPr>
            <p:ph type="body" sz="quarter" idx="45" hasCustomPrompt="1"/>
          </p:nvPr>
        </p:nvSpPr>
        <p:spPr>
          <a:xfrm>
            <a:off x="2926587"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4" name="Plassholder for tekst 11"/>
          <p:cNvSpPr>
            <a:spLocks noGrp="1"/>
          </p:cNvSpPr>
          <p:nvPr>
            <p:ph type="body" sz="quarter" idx="46" hasCustomPrompt="1"/>
          </p:nvPr>
        </p:nvSpPr>
        <p:spPr>
          <a:xfrm>
            <a:off x="5088090"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5" name="Plassholder for tekst 11"/>
          <p:cNvSpPr>
            <a:spLocks noGrp="1"/>
          </p:cNvSpPr>
          <p:nvPr>
            <p:ph type="body" sz="quarter" idx="47" hasCustomPrompt="1"/>
          </p:nvPr>
        </p:nvSpPr>
        <p:spPr>
          <a:xfrm>
            <a:off x="7256573"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6" name="Plassholder for tekst 11"/>
          <p:cNvSpPr>
            <a:spLocks noGrp="1"/>
          </p:cNvSpPr>
          <p:nvPr>
            <p:ph type="body" sz="quarter" idx="48" hasCustomPrompt="1"/>
          </p:nvPr>
        </p:nvSpPr>
        <p:spPr>
          <a:xfrm>
            <a:off x="9420770" y="3373325"/>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2" name="Plassholder for tekst 11"/>
          <p:cNvSpPr>
            <a:spLocks noGrp="1"/>
          </p:cNvSpPr>
          <p:nvPr>
            <p:ph type="body" sz="quarter" idx="54" hasCustomPrompt="1"/>
          </p:nvPr>
        </p:nvSpPr>
        <p:spPr>
          <a:xfrm>
            <a:off x="753225"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3" name="Plassholder for tekst 11"/>
          <p:cNvSpPr>
            <a:spLocks noGrp="1"/>
          </p:cNvSpPr>
          <p:nvPr>
            <p:ph type="body" sz="quarter" idx="55" hasCustomPrompt="1"/>
          </p:nvPr>
        </p:nvSpPr>
        <p:spPr>
          <a:xfrm>
            <a:off x="2926587"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4" name="Plassholder for tekst 11"/>
          <p:cNvSpPr>
            <a:spLocks noGrp="1"/>
          </p:cNvSpPr>
          <p:nvPr>
            <p:ph type="body" sz="quarter" idx="56" hasCustomPrompt="1"/>
          </p:nvPr>
        </p:nvSpPr>
        <p:spPr>
          <a:xfrm>
            <a:off x="5088090"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5" name="Plassholder for tekst 11"/>
          <p:cNvSpPr>
            <a:spLocks noGrp="1"/>
          </p:cNvSpPr>
          <p:nvPr>
            <p:ph type="body" sz="quarter" idx="57" hasCustomPrompt="1"/>
          </p:nvPr>
        </p:nvSpPr>
        <p:spPr>
          <a:xfrm>
            <a:off x="7256573"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46" name="Plassholder for tekst 11"/>
          <p:cNvSpPr>
            <a:spLocks noGrp="1"/>
          </p:cNvSpPr>
          <p:nvPr>
            <p:ph type="body" sz="quarter" idx="58" hasCustomPrompt="1"/>
          </p:nvPr>
        </p:nvSpPr>
        <p:spPr>
          <a:xfrm>
            <a:off x="9420770" y="6012137"/>
            <a:ext cx="1905495" cy="404187"/>
          </a:xfrm>
        </p:spPr>
        <p:txBody>
          <a:bodyPr anchor="t" anchorCtr="0">
            <a:normAutofit/>
          </a:bodyPr>
          <a:lstStyle>
            <a:lvl1pPr marL="0" indent="0">
              <a:buNone/>
              <a:defRPr sz="1100">
                <a:solidFill>
                  <a:schemeClr val="bg1"/>
                </a:solidFill>
              </a:defRPr>
            </a:lvl1pPr>
          </a:lstStyle>
          <a:p>
            <a:pPr lvl="0"/>
            <a:r>
              <a:rPr lang="nb-NO" dirty="0"/>
              <a:t>Klikk for å redigere kilde og dato</a:t>
            </a:r>
          </a:p>
        </p:txBody>
      </p:sp>
      <p:sp>
        <p:nvSpPr>
          <p:cNvPr id="30" name="Rektangel 29"/>
          <p:cNvSpPr/>
          <p:nvPr userDrawn="1"/>
        </p:nvSpPr>
        <p:spPr>
          <a:xfrm>
            <a:off x="762014"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1" name="Rektangel 30"/>
          <p:cNvSpPr/>
          <p:nvPr userDrawn="1"/>
        </p:nvSpPr>
        <p:spPr>
          <a:xfrm>
            <a:off x="2928555"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2" name="Rektangel 31"/>
          <p:cNvSpPr/>
          <p:nvPr userDrawn="1"/>
        </p:nvSpPr>
        <p:spPr>
          <a:xfrm>
            <a:off x="5095102"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7" name="Rektangel 46"/>
          <p:cNvSpPr/>
          <p:nvPr userDrawn="1"/>
        </p:nvSpPr>
        <p:spPr>
          <a:xfrm>
            <a:off x="7261646"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8" name="Rektangel 47"/>
          <p:cNvSpPr/>
          <p:nvPr userDrawn="1"/>
        </p:nvSpPr>
        <p:spPr>
          <a:xfrm>
            <a:off x="9428189" y="3897018"/>
            <a:ext cx="2001825" cy="2052657"/>
          </a:xfrm>
          <a:prstGeom prst="rect">
            <a:avLst/>
          </a:prstGeom>
          <a:solidFill>
            <a:schemeClr val="bg1"/>
          </a:solidFill>
          <a:ln w="381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49" name="Plassholder for bilde 9"/>
          <p:cNvSpPr>
            <a:spLocks noGrp="1"/>
          </p:cNvSpPr>
          <p:nvPr>
            <p:ph type="pic" sz="quarter" idx="59"/>
          </p:nvPr>
        </p:nvSpPr>
        <p:spPr>
          <a:xfrm>
            <a:off x="950424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0" name="Plassholder for bilde 9"/>
          <p:cNvSpPr>
            <a:spLocks noGrp="1"/>
          </p:cNvSpPr>
          <p:nvPr>
            <p:ph type="pic" sz="quarter" idx="60"/>
          </p:nvPr>
        </p:nvSpPr>
        <p:spPr>
          <a:xfrm>
            <a:off x="7337709"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1" name="Plassholder for bilde 9"/>
          <p:cNvSpPr>
            <a:spLocks noGrp="1"/>
          </p:cNvSpPr>
          <p:nvPr>
            <p:ph type="pic" sz="quarter" idx="61"/>
          </p:nvPr>
        </p:nvSpPr>
        <p:spPr>
          <a:xfrm>
            <a:off x="5171165"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2" name="Plassholder for bilde 9"/>
          <p:cNvSpPr>
            <a:spLocks noGrp="1"/>
          </p:cNvSpPr>
          <p:nvPr>
            <p:ph type="pic" sz="quarter" idx="62"/>
          </p:nvPr>
        </p:nvSpPr>
        <p:spPr>
          <a:xfrm>
            <a:off x="3004621" y="3967351"/>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sp>
        <p:nvSpPr>
          <p:cNvPr id="53" name="Plassholder for bilde 9"/>
          <p:cNvSpPr>
            <a:spLocks noGrp="1"/>
          </p:cNvSpPr>
          <p:nvPr>
            <p:ph type="pic" sz="quarter" idx="63"/>
          </p:nvPr>
        </p:nvSpPr>
        <p:spPr>
          <a:xfrm>
            <a:off x="838074" y="3965787"/>
            <a:ext cx="1849675" cy="1915092"/>
          </a:xfrm>
          <a:solidFill>
            <a:schemeClr val="bg2"/>
          </a:solidFill>
          <a:ln w="57150">
            <a:noFill/>
            <a:miter lim="800000"/>
          </a:ln>
          <a:effectLst/>
        </p:spPr>
        <p:txBody>
          <a:bodyPr>
            <a:normAutofit/>
          </a:bodyPr>
          <a:lstStyle>
            <a:lvl1pPr>
              <a:defRPr sz="1600"/>
            </a:lvl1pPr>
          </a:lstStyle>
          <a:p>
            <a:r>
              <a:rPr lang="nb-NO"/>
              <a:t>Klikk ikonet for å legge til et bilde</a:t>
            </a:r>
            <a:endParaRPr lang="en-GB" dirty="0"/>
          </a:p>
        </p:txBody>
      </p:sp>
      <p:pic>
        <p:nvPicPr>
          <p:cNvPr id="37" name="Bilde 3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8430981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5297F79-5EDE-7840-BEB3-87BD94E3246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media 2"/>
          <p:cNvSpPr>
            <a:spLocks noGrp="1"/>
          </p:cNvSpPr>
          <p:nvPr>
            <p:ph type="media" sz="quarter" idx="13" hasCustomPrompt="1"/>
          </p:nvPr>
        </p:nvSpPr>
        <p:spPr>
          <a:xfrm>
            <a:off x="0" y="0"/>
            <a:ext cx="12192000" cy="6858000"/>
          </a:xfrm>
        </p:spPr>
        <p:txBody>
          <a:bodyPr anchor="ctr" anchorCtr="0"/>
          <a:lstStyle>
            <a:lvl1pPr marL="0" indent="0" algn="ctr">
              <a:buNone/>
              <a:defRPr/>
            </a:lvl1pPr>
          </a:lstStyle>
          <a:p>
            <a:r>
              <a:rPr lang="en-GB" dirty="0" err="1"/>
              <a:t>Klikk</a:t>
            </a:r>
            <a:r>
              <a:rPr lang="en-GB" dirty="0"/>
              <a:t> for </a:t>
            </a:r>
            <a:r>
              <a:rPr lang="en-GB" dirty="0" err="1"/>
              <a:t>å</a:t>
            </a:r>
            <a:r>
              <a:rPr lang="en-GB" dirty="0"/>
              <a:t> </a:t>
            </a:r>
            <a:r>
              <a:rPr lang="en-GB" dirty="0" err="1"/>
              <a:t>legge</a:t>
            </a:r>
            <a:r>
              <a:rPr lang="en-GB" dirty="0"/>
              <a:t> inn </a:t>
            </a:r>
            <a:r>
              <a:rPr lang="en-GB" dirty="0" err="1"/>
              <a:t>en</a:t>
            </a:r>
            <a:r>
              <a:rPr lang="en-GB" dirty="0"/>
              <a:t> film</a:t>
            </a:r>
          </a:p>
        </p:txBody>
      </p:sp>
    </p:spTree>
    <p:extLst>
      <p:ext uri="{BB962C8B-B14F-4D97-AF65-F5344CB8AC3E}">
        <p14:creationId xmlns:p14="http://schemas.microsoft.com/office/powerpoint/2010/main" val="436210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vslutning">
    <p:bg>
      <p:bgPr>
        <a:gradFill>
          <a:gsLst>
            <a:gs pos="0">
              <a:srgbClr val="001935"/>
            </a:gs>
            <a:gs pos="10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96AA90D-1229-F442-BBD1-461A2F4B19D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3" name="Plassholder for innhold 2"/>
          <p:cNvSpPr>
            <a:spLocks noGrp="1"/>
          </p:cNvSpPr>
          <p:nvPr>
            <p:ph sz="quarter" idx="13"/>
          </p:nvPr>
        </p:nvSpPr>
        <p:spPr>
          <a:xfrm>
            <a:off x="1796716" y="1265767"/>
            <a:ext cx="8598568" cy="4466612"/>
          </a:xfrm>
        </p:spPr>
        <p:txBody>
          <a:bodyPr anchor="ctr" anchorCtr="0">
            <a:normAutofit/>
          </a:bodyPr>
          <a:lstStyle>
            <a:lvl1pPr marL="0" indent="0" algn="ctr">
              <a:buNone/>
              <a:defRPr sz="4000" b="1">
                <a:solidFill>
                  <a:schemeClr val="tx1"/>
                </a:solidFill>
              </a:defRPr>
            </a:lvl1pPr>
          </a:lstStyle>
          <a:p>
            <a:pPr lvl="0"/>
            <a:r>
              <a:rPr lang="nb-NO"/>
              <a:t>Klikk for å redigere tekststiler i malen</a:t>
            </a:r>
          </a:p>
        </p:txBody>
      </p:sp>
      <p:pic>
        <p:nvPicPr>
          <p:cNvPr id="7" name="Bild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0201" y="249643"/>
            <a:ext cx="1430867" cy="386671"/>
          </a:xfrm>
          <a:prstGeom prst="rect">
            <a:avLst/>
          </a:prstGeom>
        </p:spPr>
      </p:pic>
    </p:spTree>
    <p:extLst>
      <p:ext uri="{BB962C8B-B14F-4D97-AF65-F5344CB8AC3E}">
        <p14:creationId xmlns:p14="http://schemas.microsoft.com/office/powerpoint/2010/main" val="2397991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v-SE" altLang="en-US">
              <a:solidFill>
                <a:srgbClr val="FFFFFF"/>
              </a:solidFill>
            </a:endParaRPr>
          </a:p>
        </p:txBody>
      </p:sp>
      <p:sp>
        <p:nvSpPr>
          <p:cNvPr id="3" name="Footer Placeholder 2"/>
          <p:cNvSpPr>
            <a:spLocks noGrp="1"/>
          </p:cNvSpPr>
          <p:nvPr>
            <p:ph type="ftr" sz="quarter" idx="11"/>
          </p:nvPr>
        </p:nvSpPr>
        <p:spPr/>
        <p:txBody>
          <a:bodyPr/>
          <a:lstStyle/>
          <a:p>
            <a:pPr>
              <a:defRPr/>
            </a:pPr>
            <a:r>
              <a:rPr lang="sv-SE" altLang="en-US">
                <a:solidFill>
                  <a:srgbClr val="FFFFFF"/>
                </a:solidFill>
              </a:rPr>
              <a:t>Ekstern brief</a:t>
            </a:r>
          </a:p>
        </p:txBody>
      </p:sp>
      <p:sp>
        <p:nvSpPr>
          <p:cNvPr id="4" name="Slide Number Placeholder 3"/>
          <p:cNvSpPr>
            <a:spLocks noGrp="1"/>
          </p:cNvSpPr>
          <p:nvPr>
            <p:ph type="sldNum" sz="quarter" idx="12"/>
          </p:nvPr>
        </p:nvSpPr>
        <p:spPr/>
        <p:txBody>
          <a:bodyPr/>
          <a:lstStyle/>
          <a:p>
            <a:pPr>
              <a:defRPr/>
            </a:pPr>
            <a:fld id="{53EB3FDB-4583-4FAD-914C-E49C18CB0CA8}" type="slidenum">
              <a:rPr lang="sv-SE" altLang="en-US" smtClean="0">
                <a:solidFill>
                  <a:srgbClr val="FFFFFF"/>
                </a:solidFill>
              </a:rPr>
              <a:pPr>
                <a:defRPr/>
              </a:pPr>
              <a:t>‹#›</a:t>
            </a:fld>
            <a:endParaRPr lang="sv-SE" altLang="en-US">
              <a:solidFill>
                <a:srgbClr val="FFFFFF"/>
              </a:solidFill>
            </a:endParaRPr>
          </a:p>
        </p:txBody>
      </p:sp>
    </p:spTree>
    <p:extLst>
      <p:ext uri="{BB962C8B-B14F-4D97-AF65-F5344CB8AC3E}">
        <p14:creationId xmlns:p14="http://schemas.microsoft.com/office/powerpoint/2010/main" val="3474950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4_Innhold (hvit)">
    <p:bg>
      <p:bgPr>
        <a:solidFill>
          <a:schemeClr val="bg1"/>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430531" y="6559675"/>
            <a:ext cx="9044940" cy="107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defTabSz="913992">
              <a:defRPr sz="700" b="0">
                <a:solidFill>
                  <a:schemeClr val="tx1"/>
                </a:solidFill>
                <a:latin typeface="+mn-lt"/>
              </a:defRPr>
            </a:lvl1pPr>
          </a:lstStyle>
          <a:p>
            <a:r>
              <a:rPr lang="nb-NO" altLang="nb-NO" dirty="0">
                <a:solidFill>
                  <a:prstClr val="black"/>
                </a:solidFill>
              </a:rPr>
              <a:t>AVDELING (endres i bunntekst under «Sett inn»)</a:t>
            </a:r>
          </a:p>
        </p:txBody>
      </p:sp>
      <p:sp>
        <p:nvSpPr>
          <p:cNvPr id="6" name="Rectangle 16"/>
          <p:cNvSpPr>
            <a:spLocks noGrp="1" noChangeArrowheads="1"/>
          </p:cNvSpPr>
          <p:nvPr>
            <p:ph type="sldNum" sz="quarter" idx="4"/>
          </p:nvPr>
        </p:nvSpPr>
        <p:spPr bwMode="auto">
          <a:xfrm>
            <a:off x="9475471" y="6559675"/>
            <a:ext cx="227838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r">
              <a:defRPr sz="700">
                <a:solidFill>
                  <a:schemeClr val="tx1"/>
                </a:solidFill>
                <a:latin typeface="+mn-lt"/>
              </a:defRPr>
            </a:lvl1pPr>
          </a:lstStyle>
          <a:p>
            <a:fld id="{523696C8-D764-E541-8973-41480CAFD10C}" type="datetime1">
              <a:rPr lang="nb-NO" altLang="nb-NO" smtClean="0">
                <a:solidFill>
                  <a:prstClr val="black"/>
                </a:solidFill>
              </a:rPr>
              <a:pPr/>
              <a:t>27.06.2022</a:t>
            </a:fld>
            <a:r>
              <a:rPr lang="nb-NO" altLang="nb-NO" dirty="0">
                <a:solidFill>
                  <a:prstClr val="black"/>
                </a:solidFill>
              </a:rPr>
              <a:t>  /  Side </a:t>
            </a:r>
            <a:fld id="{FFC940D6-BB53-124C-949A-9F6964DA1506}" type="slidenum">
              <a:rPr lang="nb-NO" altLang="nb-NO" smtClean="0">
                <a:solidFill>
                  <a:prstClr val="black"/>
                </a:solidFill>
              </a:rPr>
              <a:pPr/>
              <a:t>‹#›</a:t>
            </a:fld>
            <a:endParaRPr lang="nb-NO" altLang="nb-NO" dirty="0">
              <a:solidFill>
                <a:prstClr val="black"/>
              </a:solidFill>
            </a:endParaRPr>
          </a:p>
        </p:txBody>
      </p:sp>
      <p:pic>
        <p:nvPicPr>
          <p:cNvPr id="9" name="Bilde 8"/>
          <p:cNvPicPr>
            <a:picLocks noChangeAspect="1"/>
          </p:cNvPicPr>
          <p:nvPr userDrawn="1"/>
        </p:nvPicPr>
        <p:blipFill>
          <a:blip r:embed="rId2"/>
          <a:stretch>
            <a:fillRect/>
          </a:stretch>
        </p:blipFill>
        <p:spPr>
          <a:xfrm>
            <a:off x="374278" y="255556"/>
            <a:ext cx="1050351" cy="288000"/>
          </a:xfrm>
          <a:prstGeom prst="rect">
            <a:avLst/>
          </a:prstGeom>
        </p:spPr>
      </p:pic>
      <p:sp>
        <p:nvSpPr>
          <p:cNvPr id="7" name="Content Placeholder 2"/>
          <p:cNvSpPr>
            <a:spLocks noGrp="1"/>
          </p:cNvSpPr>
          <p:nvPr>
            <p:ph idx="1" hasCustomPrompt="1"/>
          </p:nvPr>
        </p:nvSpPr>
        <p:spPr>
          <a:xfrm>
            <a:off x="1422399" y="2036236"/>
            <a:ext cx="9385300" cy="4080933"/>
          </a:xfrm>
          <a:prstGeom prst="rect">
            <a:avLst/>
          </a:prstGeom>
        </p:spPr>
        <p:txBody>
          <a:bodyPr lIns="0" tIns="0" rIns="0" bIns="0"/>
          <a:lstStyle>
            <a:lvl1pPr marL="228536" indent="-228536">
              <a:spcAft>
                <a:spcPts val="800"/>
              </a:spcAft>
              <a:buFont typeface="Arial" charset="0"/>
              <a:buChar char="•"/>
              <a:defRPr sz="1900">
                <a:solidFill>
                  <a:schemeClr val="tx1"/>
                </a:solidFill>
                <a:latin typeface="Verdana" charset="0"/>
                <a:ea typeface="Verdana" charset="0"/>
                <a:cs typeface="Verdana" charset="0"/>
              </a:defRPr>
            </a:lvl1pPr>
            <a:lvl2pPr marL="552717" indent="-228536">
              <a:spcAft>
                <a:spcPts val="800"/>
              </a:spcAft>
              <a:buFont typeface="Arial" charset="0"/>
              <a:buChar char="•"/>
              <a:defRPr sz="1600">
                <a:solidFill>
                  <a:schemeClr val="tx1"/>
                </a:solidFill>
                <a:latin typeface="Verdana" charset="0"/>
                <a:ea typeface="Verdana" charset="0"/>
                <a:cs typeface="Verdana" charset="0"/>
              </a:defRPr>
            </a:lvl2pPr>
            <a:lvl3pPr marL="878321" indent="-228536">
              <a:spcAft>
                <a:spcPts val="400"/>
              </a:spcAft>
              <a:buFont typeface="Arial" charset="0"/>
              <a:buChar char="•"/>
              <a:defRPr sz="1200">
                <a:solidFill>
                  <a:schemeClr val="tx1"/>
                </a:solidFill>
                <a:latin typeface="Verdana" charset="0"/>
                <a:ea typeface="Verdana" charset="0"/>
                <a:cs typeface="Verdana" charset="0"/>
              </a:defRPr>
            </a:lvl3pPr>
            <a:lvl4pPr marL="1188226" indent="-228536">
              <a:buFont typeface="Arial" charset="0"/>
              <a:buChar char="•"/>
              <a:defRPr>
                <a:solidFill>
                  <a:schemeClr val="tx1"/>
                </a:solidFill>
              </a:defRPr>
            </a:lvl4pPr>
            <a:lvl5pPr marL="1529542" indent="-228536">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p:cNvSpPr>
            <a:spLocks noGrp="1"/>
          </p:cNvSpPr>
          <p:nvPr>
            <p:ph type="title"/>
          </p:nvPr>
        </p:nvSpPr>
        <p:spPr>
          <a:xfrm>
            <a:off x="1422399" y="1267884"/>
            <a:ext cx="9385300" cy="768349"/>
          </a:xfrm>
          <a:prstGeom prst="rect">
            <a:avLst/>
          </a:prstGeom>
        </p:spPr>
        <p:txBody>
          <a:bodyPr lIns="0" tIns="0" rIns="0" bIns="0"/>
          <a:lstStyle>
            <a:lvl1pPr>
              <a:defRPr sz="2700" b="1">
                <a:solidFill>
                  <a:schemeClr val="tx1"/>
                </a:solidFill>
                <a:latin typeface="Verdana" charset="0"/>
                <a:ea typeface="Verdana" charset="0"/>
                <a:cs typeface="Verdana" charset="0"/>
              </a:defRPr>
            </a:lvl1pPr>
          </a:lstStyle>
          <a:p>
            <a:r>
              <a:rPr lang="en-US" dirty="0"/>
              <a:t>Click to edit Master title style</a:t>
            </a:r>
            <a:endParaRPr lang="nb-NO" dirty="0"/>
          </a:p>
        </p:txBody>
      </p:sp>
    </p:spTree>
    <p:extLst>
      <p:ext uri="{BB962C8B-B14F-4D97-AF65-F5344CB8AC3E}">
        <p14:creationId xmlns:p14="http://schemas.microsoft.com/office/powerpoint/2010/main" val="2585983720"/>
      </p:ext>
    </p:extLst>
  </p:cSld>
  <p:clrMapOvr>
    <a:masterClrMapping/>
  </p:clrMapOvr>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9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253F5097-5C30-4D18-AB02-FCEACA38D48C}"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8" name="Picture 7">
            <a:extLst>
              <a:ext uri="{FF2B5EF4-FFF2-40B4-BE49-F238E27FC236}">
                <a16:creationId xmlns:a16="http://schemas.microsoft.com/office/drawing/2014/main" id="{782065CE-D40F-4900-8D96-2CA1F62FF7EC}"/>
              </a:ext>
            </a:extLst>
          </p:cNvPr>
          <p:cNvPicPr>
            <a:picLocks noChangeAspect="1"/>
          </p:cNvPicPr>
          <p:nvPr userDrawn="1"/>
        </p:nvPicPr>
        <p:blipFill>
          <a:blip r:embed="rId4"/>
          <a:stretch>
            <a:fillRect/>
          </a:stretch>
        </p:blipFill>
        <p:spPr>
          <a:xfrm>
            <a:off x="333775" y="243236"/>
            <a:ext cx="1774439" cy="445753"/>
          </a:xfrm>
          <a:prstGeom prst="rect">
            <a:avLst/>
          </a:prstGeom>
        </p:spPr>
      </p:pic>
    </p:spTree>
    <p:extLst>
      <p:ext uri="{BB962C8B-B14F-4D97-AF65-F5344CB8AC3E}">
        <p14:creationId xmlns:p14="http://schemas.microsoft.com/office/powerpoint/2010/main" val="2220150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A">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097FC962-D92B-44DA-887C-7D1CD3CB73D6}"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2" name="Picture 11">
            <a:extLst>
              <a:ext uri="{FF2B5EF4-FFF2-40B4-BE49-F238E27FC236}">
                <a16:creationId xmlns:a16="http://schemas.microsoft.com/office/drawing/2014/main" id="{FA6239E4-D817-4522-9CB6-8CEA0F055653}"/>
              </a:ext>
            </a:extLst>
          </p:cNvPr>
          <p:cNvPicPr>
            <a:picLocks noChangeAspect="1"/>
          </p:cNvPicPr>
          <p:nvPr userDrawn="1"/>
        </p:nvPicPr>
        <p:blipFill>
          <a:blip r:embed="rId4"/>
          <a:stretch>
            <a:fillRect/>
          </a:stretch>
        </p:blipFill>
        <p:spPr>
          <a:xfrm>
            <a:off x="333775" y="243236"/>
            <a:ext cx="1774439" cy="445753"/>
          </a:xfrm>
          <a:prstGeom prst="rect">
            <a:avLst/>
          </a:prstGeom>
        </p:spPr>
      </p:pic>
    </p:spTree>
    <p:extLst>
      <p:ext uri="{BB962C8B-B14F-4D97-AF65-F5344CB8AC3E}">
        <p14:creationId xmlns:p14="http://schemas.microsoft.com/office/powerpoint/2010/main" val="1607486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rside – Tilgjengelige polititjenester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D10C1F02-CB64-4542-A26F-B31C1BC5830E}"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2" name="Picture 11">
            <a:extLst>
              <a:ext uri="{FF2B5EF4-FFF2-40B4-BE49-F238E27FC236}">
                <a16:creationId xmlns:a16="http://schemas.microsoft.com/office/drawing/2014/main" id="{46C81E49-7B99-41D1-BCBC-B969213BD8EF}"/>
              </a:ext>
            </a:extLst>
          </p:cNvPr>
          <p:cNvPicPr>
            <a:picLocks noChangeAspect="1"/>
          </p:cNvPicPr>
          <p:nvPr userDrawn="1"/>
        </p:nvPicPr>
        <p:blipFill>
          <a:blip r:embed="rId4"/>
          <a:stretch>
            <a:fillRect/>
          </a:stretch>
        </p:blipFill>
        <p:spPr>
          <a:xfrm>
            <a:off x="333775" y="243236"/>
            <a:ext cx="1774439" cy="445753"/>
          </a:xfrm>
          <a:prstGeom prst="rect">
            <a:avLst/>
          </a:prstGeom>
        </p:spPr>
      </p:pic>
    </p:spTree>
    <p:extLst>
      <p:ext uri="{BB962C8B-B14F-4D97-AF65-F5344CB8AC3E}">
        <p14:creationId xmlns:p14="http://schemas.microsoft.com/office/powerpoint/2010/main" val="156486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2" y="233476"/>
            <a:ext cx="1658161" cy="448093"/>
          </a:xfrm>
          <a:prstGeom prst="rect">
            <a:avLst/>
          </a:prstGeom>
        </p:spPr>
      </p:pic>
    </p:spTree>
    <p:extLst>
      <p:ext uri="{BB962C8B-B14F-4D97-AF65-F5344CB8AC3E}">
        <p14:creationId xmlns:p14="http://schemas.microsoft.com/office/powerpoint/2010/main" val="2604197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rside – Et moderne og kompetent politi">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C18AA317-B8BC-4153-AD2C-98BF321B9EB2}"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2" name="Picture 11">
            <a:extLst>
              <a:ext uri="{FF2B5EF4-FFF2-40B4-BE49-F238E27FC236}">
                <a16:creationId xmlns:a16="http://schemas.microsoft.com/office/drawing/2014/main" id="{C597CE49-785C-4BD7-9AEE-21EC27B3BB9B}"/>
              </a:ext>
            </a:extLst>
          </p:cNvPr>
          <p:cNvPicPr>
            <a:picLocks noChangeAspect="1"/>
          </p:cNvPicPr>
          <p:nvPr userDrawn="1"/>
        </p:nvPicPr>
        <p:blipFill>
          <a:blip r:embed="rId4"/>
          <a:stretch>
            <a:fillRect/>
          </a:stretch>
        </p:blipFill>
        <p:spPr>
          <a:xfrm>
            <a:off x="333775" y="243236"/>
            <a:ext cx="1774439" cy="445753"/>
          </a:xfrm>
          <a:prstGeom prst="rect">
            <a:avLst/>
          </a:prstGeom>
        </p:spPr>
      </p:pic>
    </p:spTree>
    <p:extLst>
      <p:ext uri="{BB962C8B-B14F-4D97-AF65-F5344CB8AC3E}">
        <p14:creationId xmlns:p14="http://schemas.microsoft.com/office/powerpoint/2010/main" val="994292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rside – I forkant av kriminaliteten">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058A8567-A6BE-4E9F-BCD2-6FF3D2A9F929}"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2" name="Picture 11">
            <a:extLst>
              <a:ext uri="{FF2B5EF4-FFF2-40B4-BE49-F238E27FC236}">
                <a16:creationId xmlns:a16="http://schemas.microsoft.com/office/drawing/2014/main" id="{2BAC6DF6-42BB-46BA-AC93-B338C14F025E}"/>
              </a:ext>
            </a:extLst>
          </p:cNvPr>
          <p:cNvPicPr>
            <a:picLocks noChangeAspect="1"/>
          </p:cNvPicPr>
          <p:nvPr userDrawn="1"/>
        </p:nvPicPr>
        <p:blipFill>
          <a:blip r:embed="rId4"/>
          <a:stretch>
            <a:fillRect/>
          </a:stretch>
        </p:blipFill>
        <p:spPr>
          <a:xfrm>
            <a:off x="333775" y="243236"/>
            <a:ext cx="1774439" cy="445753"/>
          </a:xfrm>
          <a:prstGeom prst="rect">
            <a:avLst/>
          </a:prstGeom>
        </p:spPr>
      </p:pic>
    </p:spTree>
    <p:extLst>
      <p:ext uri="{BB962C8B-B14F-4D97-AF65-F5344CB8AC3E}">
        <p14:creationId xmlns:p14="http://schemas.microsoft.com/office/powerpoint/2010/main" val="2992110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A">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715C5ADF-6CBF-45B4-9A00-B3845B7E482B}"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3" name="Picture 12">
            <a:extLst>
              <a:ext uri="{FF2B5EF4-FFF2-40B4-BE49-F238E27FC236}">
                <a16:creationId xmlns:a16="http://schemas.microsoft.com/office/drawing/2014/main" id="{5B59C94F-B804-48FD-AA01-CF9EEA3C729B}"/>
              </a:ext>
            </a:extLst>
          </p:cNvPr>
          <p:cNvPicPr>
            <a:picLocks noChangeAspect="1"/>
          </p:cNvPicPr>
          <p:nvPr userDrawn="1"/>
        </p:nvPicPr>
        <p:blipFill>
          <a:blip r:embed="rId4"/>
          <a:stretch>
            <a:fillRect/>
          </a:stretch>
        </p:blipFill>
        <p:spPr>
          <a:xfrm>
            <a:off x="333775" y="243236"/>
            <a:ext cx="1774439" cy="445753"/>
          </a:xfrm>
          <a:prstGeom prst="rect">
            <a:avLst/>
          </a:prstGeom>
        </p:spPr>
      </p:pic>
    </p:spTree>
    <p:extLst>
      <p:ext uri="{BB962C8B-B14F-4D97-AF65-F5344CB8AC3E}">
        <p14:creationId xmlns:p14="http://schemas.microsoft.com/office/powerpoint/2010/main" val="639516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242D5BBA-57CA-440A-B957-6595E65A89C1}"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2" name="Picture 11">
            <a:extLst>
              <a:ext uri="{FF2B5EF4-FFF2-40B4-BE49-F238E27FC236}">
                <a16:creationId xmlns:a16="http://schemas.microsoft.com/office/drawing/2014/main" id="{835A1338-324A-4859-8DF3-CC62AE4ED103}"/>
              </a:ext>
            </a:extLst>
          </p:cNvPr>
          <p:cNvPicPr>
            <a:picLocks noChangeAspect="1"/>
          </p:cNvPicPr>
          <p:nvPr userDrawn="1"/>
        </p:nvPicPr>
        <p:blipFill>
          <a:blip r:embed="rId4"/>
          <a:stretch>
            <a:fillRect/>
          </a:stretch>
        </p:blipFill>
        <p:spPr>
          <a:xfrm>
            <a:off x="333775" y="243236"/>
            <a:ext cx="1774439" cy="445753"/>
          </a:xfrm>
          <a:prstGeom prst="rect">
            <a:avLst/>
          </a:prstGeom>
        </p:spPr>
      </p:pic>
    </p:spTree>
    <p:extLst>
      <p:ext uri="{BB962C8B-B14F-4D97-AF65-F5344CB8AC3E}">
        <p14:creationId xmlns:p14="http://schemas.microsoft.com/office/powerpoint/2010/main" val="83659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401FD487-70EE-4D96-984F-CE4E2A7C4FF9}"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2" name="Picture 11">
            <a:extLst>
              <a:ext uri="{FF2B5EF4-FFF2-40B4-BE49-F238E27FC236}">
                <a16:creationId xmlns:a16="http://schemas.microsoft.com/office/drawing/2014/main" id="{B0E63448-A148-48E1-BB4A-46F38A0371FB}"/>
              </a:ext>
            </a:extLst>
          </p:cNvPr>
          <p:cNvPicPr>
            <a:picLocks noChangeAspect="1"/>
          </p:cNvPicPr>
          <p:nvPr userDrawn="1"/>
        </p:nvPicPr>
        <p:blipFill>
          <a:blip r:embed="rId4"/>
          <a:stretch>
            <a:fillRect/>
          </a:stretch>
        </p:blipFill>
        <p:spPr>
          <a:xfrm>
            <a:off x="333775" y="243236"/>
            <a:ext cx="1774439" cy="445753"/>
          </a:xfrm>
          <a:prstGeom prst="rect">
            <a:avLst/>
          </a:prstGeom>
        </p:spPr>
      </p:pic>
    </p:spTree>
    <p:extLst>
      <p:ext uri="{BB962C8B-B14F-4D97-AF65-F5344CB8AC3E}">
        <p14:creationId xmlns:p14="http://schemas.microsoft.com/office/powerpoint/2010/main" val="42321419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464277" y="6325893"/>
            <a:ext cx="1528560" cy="178291"/>
          </a:xfrm>
          <a:prstGeom prst="rect">
            <a:avLst/>
          </a:prstGeom>
        </p:spPr>
        <p:txBody>
          <a:bodyPr/>
          <a:lstStyle/>
          <a:p>
            <a:fld id="{20597C6B-CF18-476E-BD49-F366E7F3610D}"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92837" y="6325893"/>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6" name="Plassholder for tekst 2"/>
          <p:cNvSpPr>
            <a:spLocks noGrp="1"/>
          </p:cNvSpPr>
          <p:nvPr>
            <p:ph type="body" sz="quarter" idx="13" hasCustomPrompt="1"/>
          </p:nvPr>
        </p:nvSpPr>
        <p:spPr>
          <a:xfrm>
            <a:off x="3631421" y="238584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7" name="Plassholder for tekst 11"/>
          <p:cNvSpPr>
            <a:spLocks noGrp="1"/>
          </p:cNvSpPr>
          <p:nvPr>
            <p:ph type="body" sz="quarter" idx="14" hasCustomPrompt="1"/>
          </p:nvPr>
        </p:nvSpPr>
        <p:spPr>
          <a:xfrm>
            <a:off x="4725551" y="2385845"/>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28" name="Plassholder for tekst 2"/>
          <p:cNvSpPr>
            <a:spLocks noGrp="1"/>
          </p:cNvSpPr>
          <p:nvPr>
            <p:ph type="body" sz="quarter" idx="15" hasCustomPrompt="1"/>
          </p:nvPr>
        </p:nvSpPr>
        <p:spPr>
          <a:xfrm>
            <a:off x="3631421" y="172878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4725551" y="1728787"/>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30" name="Plassholder for tekst 2"/>
          <p:cNvSpPr>
            <a:spLocks noGrp="1"/>
          </p:cNvSpPr>
          <p:nvPr>
            <p:ph type="body" sz="quarter" idx="17" hasCustomPrompt="1"/>
          </p:nvPr>
        </p:nvSpPr>
        <p:spPr>
          <a:xfrm>
            <a:off x="3631421" y="3699960"/>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1" name="Plassholder for tekst 11"/>
          <p:cNvSpPr>
            <a:spLocks noGrp="1"/>
          </p:cNvSpPr>
          <p:nvPr>
            <p:ph type="body" sz="quarter" idx="18" hasCustomPrompt="1"/>
          </p:nvPr>
        </p:nvSpPr>
        <p:spPr>
          <a:xfrm>
            <a:off x="4725551" y="3699960"/>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32" name="Plassholder for tekst 2"/>
          <p:cNvSpPr>
            <a:spLocks noGrp="1"/>
          </p:cNvSpPr>
          <p:nvPr>
            <p:ph type="body" sz="quarter" idx="19" hasCustomPrompt="1"/>
          </p:nvPr>
        </p:nvSpPr>
        <p:spPr>
          <a:xfrm>
            <a:off x="3631421" y="3042903"/>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3" name="Plassholder for tekst 11"/>
          <p:cNvSpPr>
            <a:spLocks noGrp="1"/>
          </p:cNvSpPr>
          <p:nvPr>
            <p:ph type="body" sz="quarter" idx="20" hasCustomPrompt="1"/>
          </p:nvPr>
        </p:nvSpPr>
        <p:spPr>
          <a:xfrm>
            <a:off x="4725551" y="3042903"/>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34" name="Plassholder for tekst 2"/>
          <p:cNvSpPr>
            <a:spLocks noGrp="1"/>
          </p:cNvSpPr>
          <p:nvPr>
            <p:ph type="body" sz="quarter" idx="21" hasCustomPrompt="1"/>
          </p:nvPr>
        </p:nvSpPr>
        <p:spPr>
          <a:xfrm>
            <a:off x="3631421" y="5014076"/>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5" name="Plassholder for tekst 11"/>
          <p:cNvSpPr>
            <a:spLocks noGrp="1"/>
          </p:cNvSpPr>
          <p:nvPr>
            <p:ph type="body" sz="quarter" idx="22" hasCustomPrompt="1"/>
          </p:nvPr>
        </p:nvSpPr>
        <p:spPr>
          <a:xfrm>
            <a:off x="4725551" y="5014076"/>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36" name="Plassholder for tekst 2"/>
          <p:cNvSpPr>
            <a:spLocks noGrp="1"/>
          </p:cNvSpPr>
          <p:nvPr>
            <p:ph type="body" sz="quarter" idx="23" hasCustomPrompt="1"/>
          </p:nvPr>
        </p:nvSpPr>
        <p:spPr>
          <a:xfrm>
            <a:off x="3631421" y="435701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7" name="Plassholder for tekst 11"/>
          <p:cNvSpPr>
            <a:spLocks noGrp="1"/>
          </p:cNvSpPr>
          <p:nvPr>
            <p:ph type="body" sz="quarter" idx="24" hasCustomPrompt="1"/>
          </p:nvPr>
        </p:nvSpPr>
        <p:spPr>
          <a:xfrm>
            <a:off x="4725551" y="4357017"/>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18" name="Plassholder for tekst 2"/>
          <p:cNvSpPr>
            <a:spLocks noGrp="1"/>
          </p:cNvSpPr>
          <p:nvPr>
            <p:ph type="body" sz="quarter" idx="25" hasCustomPrompt="1"/>
          </p:nvPr>
        </p:nvSpPr>
        <p:spPr>
          <a:xfrm>
            <a:off x="3631421" y="567113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19" name="Plassholder for tekst 11"/>
          <p:cNvSpPr>
            <a:spLocks noGrp="1"/>
          </p:cNvSpPr>
          <p:nvPr>
            <p:ph type="body" sz="quarter" idx="26" hasCustomPrompt="1"/>
          </p:nvPr>
        </p:nvSpPr>
        <p:spPr>
          <a:xfrm>
            <a:off x="4725551" y="5671135"/>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Tree>
    <p:extLst>
      <p:ext uri="{BB962C8B-B14F-4D97-AF65-F5344CB8AC3E}">
        <p14:creationId xmlns:p14="http://schemas.microsoft.com/office/powerpoint/2010/main" val="3872200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killeark tem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379784" y="6518797"/>
            <a:ext cx="1528560" cy="178291"/>
          </a:xfrm>
          <a:prstGeom prst="rect">
            <a:avLst/>
          </a:prstGeom>
        </p:spPr>
        <p:txBody>
          <a:bodyPr/>
          <a:lstStyle/>
          <a:p>
            <a:fld id="{5C74C4E7-747A-4227-B0AC-FD2155618AA4}"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8" name="Plassholder for tekst 2"/>
          <p:cNvSpPr>
            <a:spLocks noGrp="1"/>
          </p:cNvSpPr>
          <p:nvPr>
            <p:ph type="body" sz="quarter" idx="13" hasCustomPrompt="1"/>
          </p:nvPr>
        </p:nvSpPr>
        <p:spPr>
          <a:xfrm>
            <a:off x="679273" y="1970099"/>
            <a:ext cx="1723563" cy="1437004"/>
          </a:xfrm>
        </p:spPr>
        <p:txBody>
          <a:bodyPr>
            <a:noAutofit/>
          </a:bodyPr>
          <a:lstStyle>
            <a:lvl1pPr marL="0" indent="0" algn="r">
              <a:buNone/>
              <a:defRPr sz="6100" b="1"/>
            </a:lvl1pPr>
          </a:lstStyle>
          <a:p>
            <a:pPr lvl="0"/>
            <a:r>
              <a:rPr lang="nb-NO" dirty="0"/>
              <a:t>##</a:t>
            </a:r>
            <a:endParaRPr lang="en-GB" dirty="0"/>
          </a:p>
        </p:txBody>
      </p:sp>
      <p:sp>
        <p:nvSpPr>
          <p:cNvPr id="19" name="Plassholder for tekst 11"/>
          <p:cNvSpPr>
            <a:spLocks noGrp="1"/>
          </p:cNvSpPr>
          <p:nvPr>
            <p:ph type="body" sz="quarter" idx="14" hasCustomPrompt="1"/>
          </p:nvPr>
        </p:nvSpPr>
        <p:spPr>
          <a:xfrm>
            <a:off x="3478601" y="2385621"/>
            <a:ext cx="7951400" cy="3040175"/>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Skilleark – rediger for å legge til tekst</a:t>
            </a:r>
            <a:endParaRPr lang="en-GB" dirty="0"/>
          </a:p>
        </p:txBody>
      </p:sp>
    </p:spTree>
    <p:extLst>
      <p:ext uri="{BB962C8B-B14F-4D97-AF65-F5344CB8AC3E}">
        <p14:creationId xmlns:p14="http://schemas.microsoft.com/office/powerpoint/2010/main" val="27820438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D14F33F5-8D9D-45D0-9DA3-9517ADABCBB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94108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Standard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979B64C1-1994-4D0F-95CB-557E95B9AEE6}"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8" name="Picture 7">
            <a:extLst>
              <a:ext uri="{FF2B5EF4-FFF2-40B4-BE49-F238E27FC236}">
                <a16:creationId xmlns:a16="http://schemas.microsoft.com/office/drawing/2014/main" id="{6D4AF196-3CB6-4EAB-A21B-D28CD851DD79}"/>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1426825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ndard to-spalter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49D20963-329F-4310-AA34-EE20156602F9}"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innhold 7"/>
          <p:cNvSpPr>
            <a:spLocks noGrp="1"/>
          </p:cNvSpPr>
          <p:nvPr>
            <p:ph sz="quarter" idx="13"/>
          </p:nvPr>
        </p:nvSpPr>
        <p:spPr>
          <a:xfrm>
            <a:off x="6326717" y="2042835"/>
            <a:ext cx="5103283"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293453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Trygghet i det digitale rom B">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2" y="233476"/>
            <a:ext cx="1658161" cy="448093"/>
          </a:xfrm>
          <a:prstGeom prst="rect">
            <a:avLst/>
          </a:prstGeom>
        </p:spPr>
      </p:pic>
    </p:spTree>
    <p:extLst>
      <p:ext uri="{BB962C8B-B14F-4D97-AF65-F5344CB8AC3E}">
        <p14:creationId xmlns:p14="http://schemas.microsoft.com/office/powerpoint/2010/main" val="1437819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to-spalt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B5102D7E-1FB7-408A-844C-ED989829AA31}"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innhold 7"/>
          <p:cNvSpPr>
            <a:spLocks noGrp="1"/>
          </p:cNvSpPr>
          <p:nvPr>
            <p:ph sz="quarter" idx="13"/>
          </p:nvPr>
        </p:nvSpPr>
        <p:spPr>
          <a:xfrm>
            <a:off x="6326717" y="2042835"/>
            <a:ext cx="5103283"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pic>
        <p:nvPicPr>
          <p:cNvPr id="9" name="Picture 8">
            <a:extLst>
              <a:ext uri="{FF2B5EF4-FFF2-40B4-BE49-F238E27FC236}">
                <a16:creationId xmlns:a16="http://schemas.microsoft.com/office/drawing/2014/main" id="{38B7A8A8-C36C-4A02-A33F-A57415A1F705}"/>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10846757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tel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C7F5EF3D-E745-42EF-BFEA-0BF41AD19A8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265799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tel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596ADCC5-B18F-48E3-BD74-6E0215E81E2A}"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7" name="Picture 6">
            <a:extLst>
              <a:ext uri="{FF2B5EF4-FFF2-40B4-BE49-F238E27FC236}">
                <a16:creationId xmlns:a16="http://schemas.microsoft.com/office/drawing/2014/main" id="{C8D6AFCC-0971-4688-93F5-A784EC7CB742}"/>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3732529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m (hvi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6FFEA92B-67C9-4CC2-AA51-8B7F6670F5F7}"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56976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om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78B5A8B8-B711-4FC2-9B6C-B0C98747A008}"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7" name="Picture 6">
            <a:extLst>
              <a:ext uri="{FF2B5EF4-FFF2-40B4-BE49-F238E27FC236}">
                <a16:creationId xmlns:a16="http://schemas.microsoft.com/office/drawing/2014/main" id="{1E8F9590-DA6E-4C1A-A7BA-1066B50A7FE8}"/>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3101834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15" y="1263651"/>
            <a:ext cx="12191999" cy="5092700"/>
          </a:xfrm>
          <a:prstGeom prst="rect">
            <a:avLst/>
          </a:prstGeom>
          <a:solidFill>
            <a:schemeClr val="bg2"/>
          </a:solidFill>
        </p:spPr>
        <p:txBody>
          <a:bodyPr/>
          <a:lstStyle>
            <a:lvl1pPr>
              <a:defRPr>
                <a:solidFill>
                  <a:schemeClr val="tx1"/>
                </a:solidFill>
              </a:defRPr>
            </a:lvl1pPr>
          </a:lstStyle>
          <a:p>
            <a:r>
              <a:rPr lang="nb-NO" noProof="0"/>
              <a:t>Klikk ikonet for å legge til et bilde</a:t>
            </a:r>
            <a:endParaRPr lang="nb-NO" noProof="0" dirty="0"/>
          </a:p>
        </p:txBody>
      </p:sp>
      <p:sp>
        <p:nvSpPr>
          <p:cNvPr id="8" name="Title 1"/>
          <p:cNvSpPr>
            <a:spLocks noGrp="1"/>
          </p:cNvSpPr>
          <p:nvPr>
            <p:ph type="title" hasCustomPrompt="1"/>
          </p:nvPr>
        </p:nvSpPr>
        <p:spPr>
          <a:xfrm>
            <a:off x="-1" y="1263651"/>
            <a:ext cx="12192001" cy="5092700"/>
          </a:xfrm>
          <a:prstGeom prst="rect">
            <a:avLst/>
          </a:prstGeom>
          <a:solidFill>
            <a:srgbClr val="001935">
              <a:alpha val="71000"/>
            </a:srgbClr>
          </a:solidFill>
        </p:spPr>
        <p:txBody>
          <a:bodyPr wrap="square" tIns="479868" bIns="479868" anchor="ctr">
            <a:noAutofit/>
          </a:bodyPr>
          <a:lstStyle>
            <a:lvl1pPr algn="ctr">
              <a:defRPr sz="2700" b="0" baseline="0">
                <a:solidFill>
                  <a:schemeClr val="bg1"/>
                </a:solidFill>
              </a:defRPr>
            </a:lvl1pPr>
          </a:lstStyle>
          <a:p>
            <a:r>
              <a:rPr lang="nb-NO" noProof="0" dirty="0"/>
              <a:t>Rediger for å legge til tekst</a:t>
            </a:r>
          </a:p>
        </p:txBody>
      </p:sp>
      <p:sp>
        <p:nvSpPr>
          <p:cNvPr id="9" name="Plassholder for dato 3"/>
          <p:cNvSpPr>
            <a:spLocks noGrp="1"/>
          </p:cNvSpPr>
          <p:nvPr>
            <p:ph type="dt" sz="half" idx="10"/>
          </p:nvPr>
        </p:nvSpPr>
        <p:spPr>
          <a:xfrm>
            <a:off x="9379784" y="6518797"/>
            <a:ext cx="1528560" cy="178291"/>
          </a:xfrm>
          <a:prstGeom prst="rect">
            <a:avLst/>
          </a:prstGeom>
        </p:spPr>
        <p:txBody>
          <a:bodyPr/>
          <a:lstStyle/>
          <a:p>
            <a:fld id="{65D0B990-7F68-4668-A5AA-4707E1EB6664}"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809"/>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74221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tat (hvit)">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7"/>
            <a:ext cx="1528560" cy="178291"/>
          </a:xfrm>
          <a:prstGeom prst="rect">
            <a:avLst/>
          </a:prstGeom>
        </p:spPr>
        <p:txBody>
          <a:bodyPr/>
          <a:lstStyle/>
          <a:p>
            <a:fld id="{811823D7-F2E3-4BF4-B229-D6C81F1B2717}" type="datetime1">
              <a:rPr lang="nb-NO" smtClean="0">
                <a:solidFill>
                  <a:prstClr val="black"/>
                </a:solidFill>
              </a:rPr>
              <a:pPr/>
              <a:t>27.06.2022</a:t>
            </a:fld>
            <a:endParaRPr lang="en-GB">
              <a:solidFill>
                <a:prstClr val="black"/>
              </a:solidFill>
            </a:endParaRPr>
          </a:p>
        </p:txBody>
      </p:sp>
      <p:sp>
        <p:nvSpPr>
          <p:cNvPr id="10" name="Plassholder for bunntekst 4"/>
          <p:cNvSpPr>
            <a:spLocks noGrp="1"/>
          </p:cNvSpPr>
          <p:nvPr>
            <p:ph type="ftr" sz="quarter" idx="11"/>
          </p:nvPr>
        </p:nvSpPr>
        <p:spPr>
          <a:xfrm>
            <a:off x="762000" y="6518809"/>
            <a:ext cx="8617784" cy="178289"/>
          </a:xfrm>
        </p:spPr>
        <p:txBody>
          <a:bodyPr/>
          <a:lstStyle/>
          <a:p>
            <a:endParaRPr lang="en-GB">
              <a:solidFill>
                <a:prstClr val="black"/>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4" name="Plassholder for innhold 3"/>
          <p:cNvSpPr>
            <a:spLocks noGrp="1"/>
          </p:cNvSpPr>
          <p:nvPr>
            <p:ph sz="quarter" idx="13" hasCustomPrompt="1"/>
          </p:nvPr>
        </p:nvSpPr>
        <p:spPr>
          <a:xfrm>
            <a:off x="1896536" y="1265781"/>
            <a:ext cx="8398933" cy="2961217"/>
          </a:xfrm>
        </p:spPr>
        <p:txBody>
          <a:bodyPr anchor="b" anchorCtr="0">
            <a:normAutofit/>
          </a:bodyPr>
          <a:lstStyle>
            <a:lvl1pPr marL="0" indent="0" algn="ctr">
              <a:lnSpc>
                <a:spcPct val="100000"/>
              </a:lnSpc>
              <a:buNone/>
              <a:defRPr sz="2700"/>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83"/>
            <a:ext cx="8533747" cy="1383999"/>
          </a:xfrm>
        </p:spPr>
        <p:txBody>
          <a:bodyPr>
            <a:normAutofit/>
          </a:bodyPr>
          <a:lstStyle>
            <a:lvl1pPr marL="0" indent="0" algn="ctr">
              <a:buNone/>
              <a:defRPr sz="1500"/>
            </a:lvl1pPr>
          </a:lstStyle>
          <a:p>
            <a:pPr lvl="0"/>
            <a:r>
              <a:rPr lang="nb-NO" dirty="0"/>
              <a:t>Rediger for å legge kilde</a:t>
            </a:r>
            <a:endParaRPr lang="en-GB" dirty="0"/>
          </a:p>
        </p:txBody>
      </p:sp>
    </p:spTree>
    <p:extLst>
      <p:ext uri="{BB962C8B-B14F-4D97-AF65-F5344CB8AC3E}">
        <p14:creationId xmlns:p14="http://schemas.microsoft.com/office/powerpoint/2010/main" val="1504398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tat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9"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0CBE5AA2-F553-40A0-875A-94F8E3DCBED9}" type="datetime1">
              <a:rPr lang="nb-NO" smtClean="0">
                <a:solidFill>
                  <a:prstClr val="white"/>
                </a:solidFill>
              </a:rPr>
              <a:pPr/>
              <a:t>27.06.2022</a:t>
            </a:fld>
            <a:endParaRPr lang="en-GB" dirty="0">
              <a:solidFill>
                <a:prstClr val="white"/>
              </a:solidFill>
            </a:endParaRPr>
          </a:p>
        </p:txBody>
      </p:sp>
      <p:sp>
        <p:nvSpPr>
          <p:cNvPr id="10" name="Plassholder for bunntekst 4"/>
          <p:cNvSpPr>
            <a:spLocks noGrp="1"/>
          </p:cNvSpPr>
          <p:nvPr>
            <p:ph type="ftr" sz="quarter" idx="11"/>
          </p:nvPr>
        </p:nvSpPr>
        <p:spPr>
          <a:xfrm>
            <a:off x="762000" y="6518809"/>
            <a:ext cx="8617784" cy="178289"/>
          </a:xfrm>
        </p:spPr>
        <p:txBody>
          <a:bodyPr/>
          <a:lstStyle>
            <a:lvl1pPr>
              <a:defRPr>
                <a:solidFill>
                  <a:schemeClr val="bg1"/>
                </a:solidFill>
              </a:defRPr>
            </a:lvl1pPr>
          </a:lstStyle>
          <a:p>
            <a:endParaRPr lang="en-GB" dirty="0">
              <a:solidFill>
                <a:prstClr val="white"/>
              </a:solidFill>
            </a:endParaRPr>
          </a:p>
        </p:txBody>
      </p:sp>
      <p:sp>
        <p:nvSpPr>
          <p:cNvPr id="11"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4" name="Plassholder for innhold 3"/>
          <p:cNvSpPr>
            <a:spLocks noGrp="1"/>
          </p:cNvSpPr>
          <p:nvPr>
            <p:ph sz="quarter" idx="13" hasCustomPrompt="1"/>
          </p:nvPr>
        </p:nvSpPr>
        <p:spPr>
          <a:xfrm>
            <a:off x="1896536" y="1265781"/>
            <a:ext cx="8398933" cy="2961217"/>
          </a:xfrm>
        </p:spPr>
        <p:txBody>
          <a:bodyPr anchor="b" anchorCtr="0">
            <a:normAutofit/>
          </a:bodyPr>
          <a:lstStyle>
            <a:lvl1pPr marL="0" indent="0" algn="ctr">
              <a:lnSpc>
                <a:spcPct val="100000"/>
              </a:lnSpc>
              <a:buNone/>
              <a:defRPr sz="2700">
                <a:solidFill>
                  <a:schemeClr val="bg1"/>
                </a:solidFill>
              </a:defRPr>
            </a:lvl1pPr>
          </a:lstStyle>
          <a:p>
            <a:pPr lvl="0"/>
            <a:r>
              <a:rPr lang="nb-NO" dirty="0"/>
              <a:t>«Rediger for å legge til sitat»</a:t>
            </a:r>
            <a:endParaRPr lang="en-GB" dirty="0"/>
          </a:p>
        </p:txBody>
      </p:sp>
      <p:sp>
        <p:nvSpPr>
          <p:cNvPr id="6" name="Plassholder for innhold 5"/>
          <p:cNvSpPr>
            <a:spLocks noGrp="1"/>
          </p:cNvSpPr>
          <p:nvPr>
            <p:ph sz="quarter" idx="14" hasCustomPrompt="1"/>
          </p:nvPr>
        </p:nvSpPr>
        <p:spPr>
          <a:xfrm>
            <a:off x="1829129" y="4517283"/>
            <a:ext cx="8533747" cy="1383999"/>
          </a:xfrm>
        </p:spPr>
        <p:txBody>
          <a:bodyPr>
            <a:normAutofit/>
          </a:bodyPr>
          <a:lstStyle>
            <a:lvl1pPr marL="0" indent="0" algn="ctr">
              <a:buNone/>
              <a:defRPr sz="1500">
                <a:solidFill>
                  <a:schemeClr val="bg1"/>
                </a:solidFill>
              </a:defRPr>
            </a:lvl1pPr>
          </a:lstStyle>
          <a:p>
            <a:pPr lvl="0"/>
            <a:r>
              <a:rPr lang="nb-NO" dirty="0"/>
              <a:t>Rediger for å legge kilde</a:t>
            </a:r>
            <a:endParaRPr lang="en-GB" dirty="0"/>
          </a:p>
        </p:txBody>
      </p:sp>
      <p:pic>
        <p:nvPicPr>
          <p:cNvPr id="8" name="Picture 7">
            <a:extLst>
              <a:ext uri="{FF2B5EF4-FFF2-40B4-BE49-F238E27FC236}">
                <a16:creationId xmlns:a16="http://schemas.microsoft.com/office/drawing/2014/main" id="{88F806DF-8229-453F-9D71-F7D63F5E2D29}"/>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2051625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 + bilde A (hvit)">
    <p:spTree>
      <p:nvGrpSpPr>
        <p:cNvPr id="1" name=""/>
        <p:cNvGrpSpPr/>
        <p:nvPr/>
      </p:nvGrpSpPr>
      <p:grpSpPr>
        <a:xfrm>
          <a:off x="0" y="0"/>
          <a:ext cx="0" cy="0"/>
          <a:chOff x="0" y="0"/>
          <a:chExt cx="0" cy="0"/>
        </a:xfrm>
      </p:grpSpPr>
      <p:sp>
        <p:nvSpPr>
          <p:cNvPr id="2" name="Tittel 1"/>
          <p:cNvSpPr>
            <a:spLocks noGrp="1"/>
          </p:cNvSpPr>
          <p:nvPr>
            <p:ph type="title"/>
          </p:nvPr>
        </p:nvSpPr>
        <p:spPr>
          <a:xfrm>
            <a:off x="762003"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2CE79441-0A69-4540-97FB-3A7AD9F2DCCA}"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spTree>
    <p:extLst>
      <p:ext uri="{BB962C8B-B14F-4D97-AF65-F5344CB8AC3E}">
        <p14:creationId xmlns:p14="http://schemas.microsoft.com/office/powerpoint/2010/main" val="3864603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 bilde A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62003"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762003"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AC3250DD-EDB6-487B-9D5C-6664FA123487}"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8" name="Plassholder for bilde 7"/>
          <p:cNvSpPr>
            <a:spLocks noGrp="1"/>
          </p:cNvSpPr>
          <p:nvPr>
            <p:ph type="pic" sz="quarter" idx="13"/>
          </p:nvPr>
        </p:nvSpPr>
        <p:spPr>
          <a:xfrm>
            <a:off x="6326717" y="1265767"/>
            <a:ext cx="5865283" cy="5090584"/>
          </a:xfrm>
          <a:solidFill>
            <a:schemeClr val="bg2"/>
          </a:solidFill>
        </p:spPr>
        <p:txBody>
          <a:bodyPr/>
          <a:lstStyle/>
          <a:p>
            <a:r>
              <a:rPr lang="nb-NO"/>
              <a:t>Klikk ikonet for å legge til et bilde</a:t>
            </a:r>
            <a:endParaRPr lang="en-GB"/>
          </a:p>
        </p:txBody>
      </p:sp>
      <p:pic>
        <p:nvPicPr>
          <p:cNvPr id="9" name="Picture 8">
            <a:extLst>
              <a:ext uri="{FF2B5EF4-FFF2-40B4-BE49-F238E27FC236}">
                <a16:creationId xmlns:a16="http://schemas.microsoft.com/office/drawing/2014/main" id="{4EBAD7D1-3794-4F6C-A906-35D7E540223E}"/>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223243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 Vold og overgrep mot bar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2335"/>
            <a:ext cx="12192000" cy="5314016"/>
          </a:xfrm>
          <a:prstGeom prst="rect">
            <a:avLst/>
          </a:prstGeom>
        </p:spPr>
      </p:pic>
      <p:sp>
        <p:nvSpPr>
          <p:cNvPr id="16" name="Rektangel 15"/>
          <p:cNvSpPr/>
          <p:nvPr userDrawn="1"/>
        </p:nvSpPr>
        <p:spPr>
          <a:xfrm>
            <a:off x="1" y="14"/>
            <a:ext cx="12192000" cy="973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1" name="Bilde 10"/>
          <p:cNvPicPr>
            <a:picLocks noChangeAspect="1"/>
          </p:cNvPicPr>
          <p:nvPr userDrawn="1"/>
        </p:nvPicPr>
        <p:blipFill>
          <a:blip r:embed="rId3"/>
          <a:stretch>
            <a:fillRect/>
          </a:stretch>
        </p:blipFill>
        <p:spPr>
          <a:xfrm>
            <a:off x="0" y="973679"/>
            <a:ext cx="12192000" cy="76121"/>
          </a:xfrm>
          <a:prstGeom prst="rect">
            <a:avLst/>
          </a:prstGeom>
        </p:spPr>
      </p:pic>
      <p:sp>
        <p:nvSpPr>
          <p:cNvPr id="2" name="Tittel 1"/>
          <p:cNvSpPr>
            <a:spLocks noGrp="1"/>
          </p:cNvSpPr>
          <p:nvPr>
            <p:ph type="ctrTitle"/>
          </p:nvPr>
        </p:nvSpPr>
        <p:spPr>
          <a:xfrm>
            <a:off x="5865284" y="1608854"/>
            <a:ext cx="5564717" cy="1499001"/>
          </a:xfrm>
        </p:spPr>
        <p:txBody>
          <a:bodyPr anchor="b">
            <a:normAutofit/>
          </a:bodyPr>
          <a:lstStyle>
            <a:lvl1pPr algn="l">
              <a:defRPr sz="4000">
                <a:solidFill>
                  <a:schemeClr val="bg1"/>
                </a:solidFill>
              </a:defRPr>
            </a:lvl1pPr>
          </a:lstStyle>
          <a:p>
            <a:r>
              <a:rPr lang="nb-NO"/>
              <a:t>Klikk for å redigere tittelstil</a:t>
            </a:r>
            <a:endParaRPr lang="en-GB" dirty="0"/>
          </a:p>
        </p:txBody>
      </p:sp>
      <p:sp>
        <p:nvSpPr>
          <p:cNvPr id="3" name="Undertittel 2"/>
          <p:cNvSpPr>
            <a:spLocks noGrp="1"/>
          </p:cNvSpPr>
          <p:nvPr>
            <p:ph type="subTitle" idx="1" hasCustomPrompt="1"/>
          </p:nvPr>
        </p:nvSpPr>
        <p:spPr>
          <a:xfrm>
            <a:off x="5865284" y="3320524"/>
            <a:ext cx="5564717" cy="1655233"/>
          </a:xfrm>
        </p:spPr>
        <p:txBody>
          <a:bodyPr>
            <a:normAutofit/>
          </a:bodyPr>
          <a:lstStyle>
            <a:lvl1pPr marL="0" indent="0" algn="l">
              <a:buNone/>
              <a:defRPr sz="1900">
                <a:solidFill>
                  <a:schemeClr val="bg1"/>
                </a:solidFill>
              </a:defRPr>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nb-NO" dirty="0"/>
              <a:t>Klikk for å redigere undertittel eller navn på foredragsholder</a:t>
            </a:r>
            <a:endParaRPr lang="en-GB" dirty="0"/>
          </a:p>
        </p:txBody>
      </p:sp>
      <p:sp>
        <p:nvSpPr>
          <p:cNvPr id="4" name="Plassholder for dato 3"/>
          <p:cNvSpPr>
            <a:spLocks noGrp="1"/>
          </p:cNvSpPr>
          <p:nvPr>
            <p:ph type="dt" sz="half" idx="10"/>
          </p:nvPr>
        </p:nvSpPr>
        <p:spPr>
          <a:xfrm>
            <a:off x="9379784" y="6518809"/>
            <a:ext cx="1528560" cy="178289"/>
          </a:xfrm>
          <a:prstGeom prst="rect">
            <a:avLst/>
          </a:prstGeom>
        </p:spPr>
        <p:txBody>
          <a:bodyPr/>
          <a:lstStyle/>
          <a:p>
            <a:fld id="{FBC118A2-C331-4249-8A67-6DC081A07270}" type="datetime1">
              <a:rPr lang="nb-NO" smtClean="0">
                <a:solidFill>
                  <a:prstClr val="black"/>
                </a:solidFill>
              </a:rPr>
              <a:pPr/>
              <a:t>27.06.2022</a:t>
            </a:fld>
            <a:endParaRPr lang="en-GB" dirty="0">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pic>
        <p:nvPicPr>
          <p:cNvPr id="17" name="Bilde 16"/>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1942" y="233476"/>
            <a:ext cx="1658161" cy="448093"/>
          </a:xfrm>
          <a:prstGeom prst="rect">
            <a:avLst/>
          </a:prstGeom>
        </p:spPr>
      </p:pic>
    </p:spTree>
    <p:extLst>
      <p:ext uri="{BB962C8B-B14F-4D97-AF65-F5344CB8AC3E}">
        <p14:creationId xmlns:p14="http://schemas.microsoft.com/office/powerpoint/2010/main" val="971807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 + bilde B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D6ADA372-C3C6-460E-A5D1-EBDF07FCDEC0}"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612471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 + bilde B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1265767"/>
            <a:ext cx="5865283" cy="5090584"/>
          </a:xfrm>
          <a:solidFill>
            <a:schemeClr val="bg2"/>
          </a:solidFill>
        </p:spPr>
        <p:txBody>
          <a:bodyPr/>
          <a:lstStyle/>
          <a:p>
            <a:r>
              <a:rPr lang="nb-NO"/>
              <a:t>Klikk ikonet for å legge til et bilde</a:t>
            </a:r>
            <a:endParaRPr lang="en-GB"/>
          </a:p>
        </p:txBody>
      </p:sp>
      <p:sp>
        <p:nvSpPr>
          <p:cNvPr id="2" name="Tittel 1"/>
          <p:cNvSpPr>
            <a:spLocks noGrp="1"/>
          </p:cNvSpPr>
          <p:nvPr>
            <p:ph type="title"/>
          </p:nvPr>
        </p:nvSpPr>
        <p:spPr>
          <a:xfrm>
            <a:off x="6326719" y="1153419"/>
            <a:ext cx="5103284" cy="772800"/>
          </a:xfrm>
        </p:spPr>
        <p:txBody>
          <a:bodyPr/>
          <a:lstStyle>
            <a:lvl1pPr>
              <a:defRPr>
                <a:solidFill>
                  <a:schemeClr val="bg1"/>
                </a:solidFill>
              </a:defRPr>
            </a:lvl1pPr>
          </a:lstStyle>
          <a:p>
            <a:r>
              <a:rPr lang="nb-NO"/>
              <a:t>Klikk for å redigere tittelstil</a:t>
            </a:r>
            <a:endParaRPr lang="en-GB" dirty="0"/>
          </a:p>
        </p:txBody>
      </p:sp>
      <p:sp>
        <p:nvSpPr>
          <p:cNvPr id="3" name="Plassholder for innhold 2"/>
          <p:cNvSpPr>
            <a:spLocks noGrp="1"/>
          </p:cNvSpPr>
          <p:nvPr>
            <p:ph idx="1"/>
          </p:nvPr>
        </p:nvSpPr>
        <p:spPr>
          <a:xfrm>
            <a:off x="6326719" y="2042835"/>
            <a:ext cx="5103284" cy="4313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D1360773-9A99-4C75-BEBC-F95BBEC42A53}"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Picture 8">
            <a:extLst>
              <a:ext uri="{FF2B5EF4-FFF2-40B4-BE49-F238E27FC236}">
                <a16:creationId xmlns:a16="http://schemas.microsoft.com/office/drawing/2014/main" id="{DE81DC81-EAB0-4B02-B576-ABCE73DE0E22}"/>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1601042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lde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2"/>
            <a:ext cx="5865283" cy="4583305"/>
          </a:xfrm>
          <a:solidFill>
            <a:schemeClr val="accent5"/>
          </a:solidFill>
        </p:spPr>
        <p:txBody>
          <a:bodyPr lIns="287915" tIns="239935" rIns="767783"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CD485FFD-D00A-435F-AD1B-6E377EF90EFD}"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8506840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lde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2"/>
            <a:ext cx="5865283" cy="4583305"/>
          </a:xfrm>
          <a:gradFill>
            <a:gsLst>
              <a:gs pos="0">
                <a:schemeClr val="tx1"/>
              </a:gs>
              <a:gs pos="100000">
                <a:srgbClr val="0D2D4C"/>
              </a:gs>
            </a:gsLst>
            <a:lin ang="0" scaled="0"/>
          </a:gradFill>
        </p:spPr>
        <p:txBody>
          <a:bodyPr lIns="287915" tIns="239935" rIns="767783"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1E780852-B7CA-4EFD-844E-5B5DF9687B0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872119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e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7" y="1265782"/>
            <a:ext cx="5865283" cy="4583305"/>
          </a:xfrm>
          <a:solidFill>
            <a:schemeClr val="tx1"/>
          </a:solidFill>
        </p:spPr>
        <p:txBody>
          <a:bodyPr lIns="287915" tIns="239935" rIns="767783"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D19814DB-764D-4F44-8866-C58ABB248BB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865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7" name="Plassholder for bilde 6"/>
          <p:cNvSpPr>
            <a:spLocks noGrp="1"/>
          </p:cNvSpPr>
          <p:nvPr>
            <p:ph type="pic" sz="quarter" idx="13"/>
          </p:nvPr>
        </p:nvSpPr>
        <p:spPr>
          <a:xfrm>
            <a:off x="0" y="1265767"/>
            <a:ext cx="6096000" cy="5090584"/>
          </a:xfrm>
          <a:solidFill>
            <a:schemeClr val="bg2"/>
          </a:solidFill>
        </p:spPr>
        <p:txBody>
          <a:bodyPr/>
          <a:lstStyle/>
          <a:p>
            <a:r>
              <a:rPr lang="nb-NO"/>
              <a:t>Klikk ikonet for å legge til et bilde</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t="-2810" r="-2"/>
          <a:stretch/>
        </p:blipFill>
        <p:spPr>
          <a:xfrm>
            <a:off x="6326717" y="5991828"/>
            <a:ext cx="5865283" cy="168501"/>
          </a:xfrm>
          <a:prstGeom prst="rect">
            <a:avLst/>
          </a:prstGeom>
        </p:spPr>
      </p:pic>
    </p:spTree>
    <p:extLst>
      <p:ext uri="{BB962C8B-B14F-4D97-AF65-F5344CB8AC3E}">
        <p14:creationId xmlns:p14="http://schemas.microsoft.com/office/powerpoint/2010/main" val="39567018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agram + tekstboks lyseblå">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2"/>
            <a:ext cx="5103284" cy="4583305"/>
          </a:xfrm>
          <a:solidFill>
            <a:schemeClr val="accent5"/>
          </a:solidFill>
        </p:spPr>
        <p:txBody>
          <a:bodyPr lIns="287915" tIns="239935" rIns="287915"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A227054F-025F-46DF-9468-BD0587FCB59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12" name="Bilde 11"/>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19409479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agram + tekstboks grader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2"/>
            <a:ext cx="5103284" cy="4583305"/>
          </a:xfrm>
          <a:gradFill>
            <a:gsLst>
              <a:gs pos="0">
                <a:schemeClr val="tx1"/>
              </a:gs>
              <a:gs pos="100000">
                <a:srgbClr val="0D2D4C"/>
              </a:gs>
            </a:gsLst>
            <a:lin ang="0" scaled="0"/>
          </a:gra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B2EFC402-1518-4325-AE9B-8752B337FC5C}"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17991474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agram + tekstboks svar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326719" y="1265782"/>
            <a:ext cx="5103284" cy="4583305"/>
          </a:xfrm>
          <a:solidFill>
            <a:schemeClr val="tx1"/>
          </a:soli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9F3256B5-A8F2-4174-A99B-1F101F7AC425}"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dirty="0">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5" name="Rektangel 14"/>
          <p:cNvSpPr/>
          <p:nvPr userDrawn="1"/>
        </p:nvSpPr>
        <p:spPr>
          <a:xfrm>
            <a:off x="6326717" y="5849076"/>
            <a:ext cx="5103283"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1" name="Plassholder for diagram 20"/>
          <p:cNvSpPr>
            <a:spLocks noGrp="1"/>
          </p:cNvSpPr>
          <p:nvPr>
            <p:ph type="chart" sz="quarter" idx="15"/>
          </p:nvPr>
        </p:nvSpPr>
        <p:spPr>
          <a:xfrm>
            <a:off x="762003" y="1265767"/>
            <a:ext cx="5103284" cy="5090584"/>
          </a:xfrm>
        </p:spPr>
        <p:txBody>
          <a:bodyPr/>
          <a:lstStyle/>
          <a:p>
            <a:r>
              <a:rPr lang="nb-NO"/>
              <a:t>Klikk ikonet for å legge til et diagram</a:t>
            </a:r>
            <a:endParaRPr lang="en-GB"/>
          </a:p>
        </p:txBody>
      </p:sp>
      <p:pic>
        <p:nvPicPr>
          <p:cNvPr id="9" name="Bilde 8"/>
          <p:cNvPicPr>
            <a:picLocks noChangeAspect="1"/>
          </p:cNvPicPr>
          <p:nvPr userDrawn="1"/>
        </p:nvPicPr>
        <p:blipFill rotWithShape="1">
          <a:blip r:embed="rId2" cstate="hqprint">
            <a:extLst>
              <a:ext uri="{28A0092B-C50C-407E-A947-70E740481C1C}">
                <a14:useLocalDpi xmlns:a14="http://schemas.microsoft.com/office/drawing/2010/main"/>
              </a:ext>
            </a:extLst>
          </a:blip>
          <a:srcRect r="-4"/>
          <a:stretch/>
        </p:blipFill>
        <p:spPr>
          <a:xfrm>
            <a:off x="6326719" y="5993269"/>
            <a:ext cx="5108924" cy="161419"/>
          </a:xfrm>
          <a:prstGeom prst="rect">
            <a:avLst/>
          </a:prstGeom>
        </p:spPr>
      </p:pic>
    </p:spTree>
    <p:extLst>
      <p:ext uri="{BB962C8B-B14F-4D97-AF65-F5344CB8AC3E}">
        <p14:creationId xmlns:p14="http://schemas.microsoft.com/office/powerpoint/2010/main" val="3672133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tekstboks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4E7D84A6-F4A2-4C4D-86D1-DFD71E5F2F1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8"/>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2"/>
            <a:ext cx="3412068" cy="4583305"/>
          </a:xfrm>
          <a:solidFill>
            <a:schemeClr val="accent5"/>
          </a:solidFill>
        </p:spPr>
        <p:txBody>
          <a:bodyPr lIns="287915" tIns="239935" rIns="287915"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2"/>
            <a:ext cx="3412068" cy="4583305"/>
          </a:xfrm>
          <a:solidFill>
            <a:schemeClr val="accent5"/>
          </a:solidFill>
        </p:spPr>
        <p:txBody>
          <a:bodyPr lIns="287915" tIns="239935" rIns="287915"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2"/>
            <a:ext cx="3412068" cy="4583305"/>
          </a:xfrm>
          <a:solidFill>
            <a:schemeClr val="accent5"/>
          </a:solidFill>
        </p:spPr>
        <p:txBody>
          <a:bodyPr lIns="287915" tIns="239935" rIns="287915" bIns="191954"/>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20" name="Bilde 19"/>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21873027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tekstboks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6AD3AE6E-E3CC-419F-A61D-1F9DE16546D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8"/>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2"/>
            <a:ext cx="3412068" cy="4583305"/>
          </a:xfrm>
          <a:gradFill>
            <a:gsLst>
              <a:gs pos="0">
                <a:schemeClr val="tx1"/>
              </a:gs>
              <a:gs pos="100000">
                <a:srgbClr val="0D2D4C"/>
              </a:gs>
            </a:gsLst>
            <a:lin ang="0" scaled="0"/>
          </a:gra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2"/>
            <a:ext cx="3412068" cy="4583305"/>
          </a:xfrm>
          <a:gradFill>
            <a:gsLst>
              <a:gs pos="0">
                <a:schemeClr val="tx1"/>
              </a:gs>
              <a:gs pos="100000">
                <a:srgbClr val="0D2D4C"/>
              </a:gs>
            </a:gsLst>
            <a:lin ang="0" scaled="0"/>
          </a:gra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2"/>
            <a:ext cx="3412068" cy="4583305"/>
          </a:xfrm>
          <a:gradFill>
            <a:gsLst>
              <a:gs pos="0">
                <a:schemeClr val="tx1"/>
              </a:gs>
              <a:gs pos="100000">
                <a:srgbClr val="0D2D4C"/>
              </a:gs>
            </a:gsLst>
            <a:lin ang="0" scaled="0"/>
          </a:gra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gradFill>
            <a:gsLst>
              <a:gs pos="0">
                <a:schemeClr val="tx1"/>
              </a:gs>
              <a:gs pos="100000">
                <a:srgbClr val="0D2D4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31896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accent1">
                <a:lumMod val="5000"/>
                <a:lumOff val="95000"/>
              </a:schemeClr>
            </a:gs>
            <a:gs pos="83000">
              <a:schemeClr val="accent5"/>
            </a:gs>
            <a:gs pos="100000">
              <a:schemeClr val="accent1">
                <a:lumMod val="30000"/>
                <a:lumOff val="70000"/>
              </a:schemeClr>
            </a:gs>
          </a:gsLst>
          <a:lin ang="1800000" scaled="0"/>
        </a:gra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265767"/>
            <a:ext cx="12192000" cy="5090584"/>
          </a:xfrm>
          <a:prstGeom prst="rect">
            <a:avLst/>
          </a:prstGeom>
        </p:spPr>
      </p:pic>
      <p:sp>
        <p:nvSpPr>
          <p:cNvPr id="4" name="Plassholder for dato 3"/>
          <p:cNvSpPr>
            <a:spLocks noGrp="1"/>
          </p:cNvSpPr>
          <p:nvPr>
            <p:ph type="dt" sz="half" idx="10"/>
          </p:nvPr>
        </p:nvSpPr>
        <p:spPr>
          <a:xfrm>
            <a:off x="9464277" y="6325893"/>
            <a:ext cx="1528560" cy="178291"/>
          </a:xfrm>
          <a:prstGeom prst="rect">
            <a:avLst/>
          </a:prstGeom>
        </p:spPr>
        <p:txBody>
          <a:bodyPr/>
          <a:lstStyle/>
          <a:p>
            <a:fld id="{786DDFF6-D0C0-5342-9C07-E1B8A38084A3}"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92837" y="6325893"/>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26" name="Plassholder for tekst 2"/>
          <p:cNvSpPr>
            <a:spLocks noGrp="1"/>
          </p:cNvSpPr>
          <p:nvPr>
            <p:ph type="body" sz="quarter" idx="13" hasCustomPrompt="1"/>
          </p:nvPr>
        </p:nvSpPr>
        <p:spPr>
          <a:xfrm>
            <a:off x="3631421" y="238584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7" name="Plassholder for tekst 11"/>
          <p:cNvSpPr>
            <a:spLocks noGrp="1"/>
          </p:cNvSpPr>
          <p:nvPr>
            <p:ph type="body" sz="quarter" idx="14" hasCustomPrompt="1"/>
          </p:nvPr>
        </p:nvSpPr>
        <p:spPr>
          <a:xfrm>
            <a:off x="4725551" y="2385845"/>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28" name="Plassholder for tekst 2"/>
          <p:cNvSpPr>
            <a:spLocks noGrp="1"/>
          </p:cNvSpPr>
          <p:nvPr>
            <p:ph type="body" sz="quarter" idx="15" hasCustomPrompt="1"/>
          </p:nvPr>
        </p:nvSpPr>
        <p:spPr>
          <a:xfrm>
            <a:off x="3631421" y="172878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29" name="Plassholder for tekst 11"/>
          <p:cNvSpPr>
            <a:spLocks noGrp="1"/>
          </p:cNvSpPr>
          <p:nvPr>
            <p:ph type="body" sz="quarter" idx="16" hasCustomPrompt="1"/>
          </p:nvPr>
        </p:nvSpPr>
        <p:spPr>
          <a:xfrm>
            <a:off x="4725551" y="1728787"/>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30" name="Plassholder for tekst 2"/>
          <p:cNvSpPr>
            <a:spLocks noGrp="1"/>
          </p:cNvSpPr>
          <p:nvPr>
            <p:ph type="body" sz="quarter" idx="17" hasCustomPrompt="1"/>
          </p:nvPr>
        </p:nvSpPr>
        <p:spPr>
          <a:xfrm>
            <a:off x="3631421" y="3699960"/>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1" name="Plassholder for tekst 11"/>
          <p:cNvSpPr>
            <a:spLocks noGrp="1"/>
          </p:cNvSpPr>
          <p:nvPr>
            <p:ph type="body" sz="quarter" idx="18" hasCustomPrompt="1"/>
          </p:nvPr>
        </p:nvSpPr>
        <p:spPr>
          <a:xfrm>
            <a:off x="4725551" y="3699960"/>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32" name="Plassholder for tekst 2"/>
          <p:cNvSpPr>
            <a:spLocks noGrp="1"/>
          </p:cNvSpPr>
          <p:nvPr>
            <p:ph type="body" sz="quarter" idx="19" hasCustomPrompt="1"/>
          </p:nvPr>
        </p:nvSpPr>
        <p:spPr>
          <a:xfrm>
            <a:off x="3631421" y="3042903"/>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3" name="Plassholder for tekst 11"/>
          <p:cNvSpPr>
            <a:spLocks noGrp="1"/>
          </p:cNvSpPr>
          <p:nvPr>
            <p:ph type="body" sz="quarter" idx="20" hasCustomPrompt="1"/>
          </p:nvPr>
        </p:nvSpPr>
        <p:spPr>
          <a:xfrm>
            <a:off x="4725551" y="3042903"/>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34" name="Plassholder for tekst 2"/>
          <p:cNvSpPr>
            <a:spLocks noGrp="1"/>
          </p:cNvSpPr>
          <p:nvPr>
            <p:ph type="body" sz="quarter" idx="21" hasCustomPrompt="1"/>
          </p:nvPr>
        </p:nvSpPr>
        <p:spPr>
          <a:xfrm>
            <a:off x="3631421" y="5014076"/>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5" name="Plassholder for tekst 11"/>
          <p:cNvSpPr>
            <a:spLocks noGrp="1"/>
          </p:cNvSpPr>
          <p:nvPr>
            <p:ph type="body" sz="quarter" idx="22" hasCustomPrompt="1"/>
          </p:nvPr>
        </p:nvSpPr>
        <p:spPr>
          <a:xfrm>
            <a:off x="4725551" y="5014076"/>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36" name="Plassholder for tekst 2"/>
          <p:cNvSpPr>
            <a:spLocks noGrp="1"/>
          </p:cNvSpPr>
          <p:nvPr>
            <p:ph type="body" sz="quarter" idx="23" hasCustomPrompt="1"/>
          </p:nvPr>
        </p:nvSpPr>
        <p:spPr>
          <a:xfrm>
            <a:off x="3631421" y="4357017"/>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37" name="Plassholder for tekst 11"/>
          <p:cNvSpPr>
            <a:spLocks noGrp="1"/>
          </p:cNvSpPr>
          <p:nvPr>
            <p:ph type="body" sz="quarter" idx="24" hasCustomPrompt="1"/>
          </p:nvPr>
        </p:nvSpPr>
        <p:spPr>
          <a:xfrm>
            <a:off x="4725551" y="4357017"/>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
        <p:nvSpPr>
          <p:cNvPr id="18" name="Plassholder for tekst 2"/>
          <p:cNvSpPr>
            <a:spLocks noGrp="1"/>
          </p:cNvSpPr>
          <p:nvPr>
            <p:ph type="body" sz="quarter" idx="25" hasCustomPrompt="1"/>
          </p:nvPr>
        </p:nvSpPr>
        <p:spPr>
          <a:xfrm>
            <a:off x="3631421" y="5671135"/>
            <a:ext cx="893011" cy="564504"/>
          </a:xfrm>
        </p:spPr>
        <p:txBody>
          <a:bodyPr>
            <a:noAutofit/>
          </a:bodyPr>
          <a:lstStyle>
            <a:lvl1pPr marL="0" indent="0" algn="r">
              <a:buNone/>
              <a:defRPr sz="2700" b="1">
                <a:solidFill>
                  <a:schemeClr val="accent5"/>
                </a:solidFill>
              </a:defRPr>
            </a:lvl1pPr>
          </a:lstStyle>
          <a:p>
            <a:pPr lvl="0"/>
            <a:r>
              <a:rPr lang="nb-NO" dirty="0"/>
              <a:t>##</a:t>
            </a:r>
            <a:endParaRPr lang="en-GB" dirty="0"/>
          </a:p>
        </p:txBody>
      </p:sp>
      <p:sp>
        <p:nvSpPr>
          <p:cNvPr id="19" name="Plassholder for tekst 11"/>
          <p:cNvSpPr>
            <a:spLocks noGrp="1"/>
          </p:cNvSpPr>
          <p:nvPr>
            <p:ph type="body" sz="quarter" idx="26" hasCustomPrompt="1"/>
          </p:nvPr>
        </p:nvSpPr>
        <p:spPr>
          <a:xfrm>
            <a:off x="4725551" y="5671135"/>
            <a:ext cx="6788944" cy="564504"/>
          </a:xfrm>
        </p:spPr>
        <p:txBody>
          <a:bodyPr>
            <a:normAutofit/>
          </a:bodyPr>
          <a:lstStyle>
            <a:lvl1pPr marL="0" indent="0">
              <a:buFont typeface="Arial" charset="0"/>
              <a:buNone/>
              <a:defRPr sz="2700" b="0">
                <a:solidFill>
                  <a:schemeClr val="bg1"/>
                </a:solidFill>
              </a:defRPr>
            </a:lvl1pPr>
            <a:lvl2pPr marL="191954" indent="0">
              <a:buNone/>
              <a:defRPr>
                <a:solidFill>
                  <a:schemeClr val="bg1"/>
                </a:solidFill>
              </a:defRPr>
            </a:lvl2pPr>
            <a:lvl3pPr marL="383897" indent="0">
              <a:buNone/>
              <a:defRPr>
                <a:solidFill>
                  <a:schemeClr val="bg1"/>
                </a:solidFill>
              </a:defRPr>
            </a:lvl3pPr>
            <a:lvl4pPr marL="575846" indent="0">
              <a:buNone/>
              <a:defRPr>
                <a:solidFill>
                  <a:schemeClr val="bg1"/>
                </a:solidFill>
              </a:defRPr>
            </a:lvl4pPr>
            <a:lvl5pPr marL="671822" indent="0">
              <a:buNone/>
              <a:defRPr>
                <a:solidFill>
                  <a:schemeClr val="bg1"/>
                </a:solidFill>
              </a:defRPr>
            </a:lvl5pPr>
          </a:lstStyle>
          <a:p>
            <a:pPr lvl="0"/>
            <a:r>
              <a:rPr lang="nb-NO" noProof="0" dirty="0"/>
              <a:t>Agendapunkt</a:t>
            </a:r>
            <a:endParaRPr lang="en-GB" dirty="0"/>
          </a:p>
        </p:txBody>
      </p:sp>
    </p:spTree>
    <p:extLst>
      <p:ext uri="{BB962C8B-B14F-4D97-AF65-F5344CB8AC3E}">
        <p14:creationId xmlns:p14="http://schemas.microsoft.com/office/powerpoint/2010/main" val="37408750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tekstboks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3543D33B-D98A-488B-8961-D8904A733DCB}"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8"/>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17" name="Plassholder for innhold 2"/>
          <p:cNvSpPr>
            <a:spLocks noGrp="1"/>
          </p:cNvSpPr>
          <p:nvPr>
            <p:ph idx="15"/>
          </p:nvPr>
        </p:nvSpPr>
        <p:spPr>
          <a:xfrm>
            <a:off x="8017935" y="1265782"/>
            <a:ext cx="3412068" cy="4583305"/>
          </a:xfrm>
          <a:solidFill>
            <a:schemeClr val="tx1"/>
          </a:soli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8" name="Rektangel 17"/>
          <p:cNvSpPr/>
          <p:nvPr userDrawn="1"/>
        </p:nvSpPr>
        <p:spPr>
          <a:xfrm>
            <a:off x="8017931"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2" name="Plassholder for innhold 2"/>
          <p:cNvSpPr>
            <a:spLocks noGrp="1"/>
          </p:cNvSpPr>
          <p:nvPr>
            <p:ph idx="16"/>
          </p:nvPr>
        </p:nvSpPr>
        <p:spPr>
          <a:xfrm>
            <a:off x="4389967" y="1265782"/>
            <a:ext cx="3412068" cy="4583305"/>
          </a:xfrm>
          <a:solidFill>
            <a:schemeClr val="tx1"/>
          </a:soli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3" name="Rektangel 22"/>
          <p:cNvSpPr/>
          <p:nvPr userDrawn="1"/>
        </p:nvSpPr>
        <p:spPr>
          <a:xfrm>
            <a:off x="4389963"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27" name="Plassholder for innhold 2"/>
          <p:cNvSpPr>
            <a:spLocks noGrp="1"/>
          </p:cNvSpPr>
          <p:nvPr>
            <p:ph idx="17"/>
          </p:nvPr>
        </p:nvSpPr>
        <p:spPr>
          <a:xfrm>
            <a:off x="761999" y="1265782"/>
            <a:ext cx="3412068" cy="4583305"/>
          </a:xfrm>
          <a:solidFill>
            <a:schemeClr val="tx1"/>
          </a:solidFill>
        </p:spPr>
        <p:txBody>
          <a:bodyPr lIns="287915" tIns="239935" rIns="287915" bIns="191954"/>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28" name="Rektangel 27"/>
          <p:cNvSpPr/>
          <p:nvPr userDrawn="1"/>
        </p:nvSpPr>
        <p:spPr>
          <a:xfrm>
            <a:off x="761999" y="5849076"/>
            <a:ext cx="3412068" cy="5072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pic>
        <p:nvPicPr>
          <p:cNvPr id="14" name="Bilde 13"/>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8017928" y="5980548"/>
            <a:ext cx="3417712" cy="174141"/>
          </a:xfrm>
          <a:prstGeom prst="rect">
            <a:avLst/>
          </a:prstGeom>
        </p:spPr>
      </p:pic>
      <p:pic>
        <p:nvPicPr>
          <p:cNvPr id="15" name="Bilde 14"/>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4389963" y="5980548"/>
            <a:ext cx="3417712" cy="174141"/>
          </a:xfrm>
          <a:prstGeom prst="rect">
            <a:avLst/>
          </a:prstGeom>
        </p:spPr>
      </p:pic>
      <p:pic>
        <p:nvPicPr>
          <p:cNvPr id="16" name="Bilde 15"/>
          <p:cNvPicPr>
            <a:picLocks noChangeAspect="1"/>
          </p:cNvPicPr>
          <p:nvPr userDrawn="1"/>
        </p:nvPicPr>
        <p:blipFill rotWithShape="1">
          <a:blip r:embed="rId2" cstate="hqprint">
            <a:extLst>
              <a:ext uri="{28A0092B-C50C-407E-A947-70E740481C1C}">
                <a14:useLocalDpi xmlns:a14="http://schemas.microsoft.com/office/drawing/2010/main"/>
              </a:ext>
            </a:extLst>
          </a:blip>
          <a:srcRect t="-6778" r="-6"/>
          <a:stretch/>
        </p:blipFill>
        <p:spPr>
          <a:xfrm>
            <a:off x="756352" y="5980548"/>
            <a:ext cx="3417712" cy="174141"/>
          </a:xfrm>
          <a:prstGeom prst="rect">
            <a:avLst/>
          </a:prstGeom>
        </p:spPr>
      </p:pic>
    </p:spTree>
    <p:extLst>
      <p:ext uri="{BB962C8B-B14F-4D97-AF65-F5344CB8AC3E}">
        <p14:creationId xmlns:p14="http://schemas.microsoft.com/office/powerpoint/2010/main" val="2316637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sirkler lyseblå">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B047B5AD-1A77-4735-9569-6A33C63B478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8"/>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4" y="1734393"/>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0" name="Ellipse 29"/>
          <p:cNvSpPr/>
          <p:nvPr userDrawn="1"/>
        </p:nvSpPr>
        <p:spPr>
          <a:xfrm>
            <a:off x="4389982" y="1734393"/>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4" name="Ellipse 33"/>
          <p:cNvSpPr/>
          <p:nvPr userDrawn="1"/>
        </p:nvSpPr>
        <p:spPr>
          <a:xfrm>
            <a:off x="8017942" y="1734393"/>
            <a:ext cx="3412063" cy="34120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6"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6"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8" y="2205567"/>
            <a:ext cx="2569633" cy="2423584"/>
          </a:xfrm>
        </p:spPr>
        <p:txBody>
          <a:bodyPr anchor="ctr" anchorCtr="0"/>
          <a:lstStyle>
            <a:lvl1pPr marL="0" indent="0" algn="ctr">
              <a:buNone/>
              <a:defRPr/>
            </a:lvl1pPr>
          </a:lstStyle>
          <a:p>
            <a:pPr lvl="0"/>
            <a:r>
              <a:rPr lang="nb-NO"/>
              <a:t>Klikk for å redigere tekststiler i malen</a:t>
            </a:r>
          </a:p>
        </p:txBody>
      </p:sp>
    </p:spTree>
    <p:extLst>
      <p:ext uri="{BB962C8B-B14F-4D97-AF65-F5344CB8AC3E}">
        <p14:creationId xmlns:p14="http://schemas.microsoft.com/office/powerpoint/2010/main" val="5651486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sirkler graderin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D8FAECCA-A2BD-496C-A783-A8B5C2BCA4E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9"/>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4" y="1734393"/>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0" name="Ellipse 29"/>
          <p:cNvSpPr/>
          <p:nvPr userDrawn="1"/>
        </p:nvSpPr>
        <p:spPr>
          <a:xfrm>
            <a:off x="4389982" y="1734393"/>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4" name="Ellipse 33"/>
          <p:cNvSpPr/>
          <p:nvPr userDrawn="1"/>
        </p:nvSpPr>
        <p:spPr>
          <a:xfrm>
            <a:off x="8017942" y="1734393"/>
            <a:ext cx="3412063" cy="3412063"/>
          </a:xfrm>
          <a:prstGeom prst="ellipse">
            <a:avLst/>
          </a:prstGeom>
          <a:gradFill>
            <a:gsLst>
              <a:gs pos="0">
                <a:schemeClr val="tx1"/>
              </a:gs>
              <a:gs pos="100000">
                <a:srgbClr val="0D2D4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8"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9350383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sirkler svar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p>
            <a:fld id="{3C2E2E33-A011-4FD7-A96D-B036F3211811}"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a:xfrm>
            <a:off x="762000" y="6518809"/>
            <a:ext cx="8617784" cy="178289"/>
          </a:xfrm>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4" y="1734393"/>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0" name="Ellipse 29"/>
          <p:cNvSpPr/>
          <p:nvPr userDrawn="1"/>
        </p:nvSpPr>
        <p:spPr>
          <a:xfrm>
            <a:off x="4389982" y="1734393"/>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4" name="Ellipse 33"/>
          <p:cNvSpPr/>
          <p:nvPr userDrawn="1"/>
        </p:nvSpPr>
        <p:spPr>
          <a:xfrm>
            <a:off x="8017942" y="1734393"/>
            <a:ext cx="3412063" cy="34120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6"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8" y="2205567"/>
            <a:ext cx="2569633" cy="2423584"/>
          </a:xfrm>
        </p:spPr>
        <p:txBody>
          <a:bodyPr anchor="ctr" anchorCtr="0"/>
          <a:lstStyle>
            <a:lvl1pPr marL="0" indent="0" algn="ctr">
              <a:buNone/>
              <a:defRPr>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9828387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sirkl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4CF1681C-30A7-4567-A0E8-1798DFA75C25}"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a:xfrm>
            <a:off x="762000" y="6518809"/>
            <a:ext cx="8617784" cy="178289"/>
          </a:xfrm>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sp>
        <p:nvSpPr>
          <p:cNvPr id="25" name="Plassholder for dato 3"/>
          <p:cNvSpPr txBox="1">
            <a:spLocks/>
          </p:cNvSpPr>
          <p:nvPr userDrawn="1"/>
        </p:nvSpPr>
        <p:spPr>
          <a:xfrm>
            <a:off x="2123849" y="6518797"/>
            <a:ext cx="1528560" cy="178291"/>
          </a:xfrm>
          <a:prstGeom prst="rect">
            <a:avLst/>
          </a:prstGeom>
        </p:spPr>
        <p:txBody>
          <a:bodyPr lIns="0" tIns="0" rIns="0" bIns="0" anchor="ctr" anchorCtr="0"/>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fld id="{94338959-DAC3-6347-B210-C1A530E88A04}" type="datetime1">
              <a:rPr lang="nb-NO" smtClean="0">
                <a:solidFill>
                  <a:prstClr val="black"/>
                </a:solidFill>
              </a:rPr>
              <a:pPr/>
              <a:t>27.06.2022</a:t>
            </a:fld>
            <a:endParaRPr lang="en-GB">
              <a:solidFill>
                <a:prstClr val="black"/>
              </a:solidFill>
            </a:endParaRPr>
          </a:p>
        </p:txBody>
      </p:sp>
      <p:sp>
        <p:nvSpPr>
          <p:cNvPr id="26" name="Plassholder for lysbildenummer 5"/>
          <p:cNvSpPr txBox="1">
            <a:spLocks/>
          </p:cNvSpPr>
          <p:nvPr userDrawn="1"/>
        </p:nvSpPr>
        <p:spPr>
          <a:xfrm>
            <a:off x="3652409" y="6518796"/>
            <a:ext cx="521656" cy="178288"/>
          </a:xfrm>
          <a:prstGeom prst="rect">
            <a:avLst/>
          </a:prstGeom>
        </p:spPr>
        <p:txBody>
          <a:bodyPr vert="horz" lIns="0" tIns="0" rIns="0" bIns="0" rtlCol="0" anchor="ctr"/>
          <a:lstStyle>
            <a:defPPr>
              <a:defRPr lang="nb-NO"/>
            </a:defPPr>
            <a:lvl1pPr algn="r" rtl="0" fontAlgn="base">
              <a:spcBef>
                <a:spcPct val="0"/>
              </a:spcBef>
              <a:spcAft>
                <a:spcPct val="0"/>
              </a:spcAft>
              <a:defRPr sz="500" kern="1200">
                <a:solidFill>
                  <a:schemeClr val="tx1"/>
                </a:solidFill>
                <a:latin typeface="Verdana" charset="0"/>
                <a:ea typeface="Verdana" charset="0"/>
                <a:cs typeface="Verdana" charset="0"/>
              </a:defRPr>
            </a:lvl1pPr>
            <a:lvl2pPr marL="367314" algn="l" rtl="0" fontAlgn="base">
              <a:spcBef>
                <a:spcPct val="0"/>
              </a:spcBef>
              <a:spcAft>
                <a:spcPct val="0"/>
              </a:spcAft>
              <a:defRPr sz="1607" kern="1200">
                <a:solidFill>
                  <a:schemeClr val="tx1"/>
                </a:solidFill>
                <a:latin typeface="Arial" charset="0"/>
                <a:ea typeface="Arial" charset="0"/>
                <a:cs typeface="Arial" charset="0"/>
              </a:defRPr>
            </a:lvl2pPr>
            <a:lvl3pPr marL="734629" algn="l" rtl="0" fontAlgn="base">
              <a:spcBef>
                <a:spcPct val="0"/>
              </a:spcBef>
              <a:spcAft>
                <a:spcPct val="0"/>
              </a:spcAft>
              <a:defRPr sz="1607" kern="1200">
                <a:solidFill>
                  <a:schemeClr val="tx1"/>
                </a:solidFill>
                <a:latin typeface="Arial" charset="0"/>
                <a:ea typeface="Arial" charset="0"/>
                <a:cs typeface="Arial" charset="0"/>
              </a:defRPr>
            </a:lvl3pPr>
            <a:lvl4pPr marL="1101943" algn="l" rtl="0" fontAlgn="base">
              <a:spcBef>
                <a:spcPct val="0"/>
              </a:spcBef>
              <a:spcAft>
                <a:spcPct val="0"/>
              </a:spcAft>
              <a:defRPr sz="1607" kern="1200">
                <a:solidFill>
                  <a:schemeClr val="tx1"/>
                </a:solidFill>
                <a:latin typeface="Arial" charset="0"/>
                <a:ea typeface="Arial" charset="0"/>
                <a:cs typeface="Arial" charset="0"/>
              </a:defRPr>
            </a:lvl4pPr>
            <a:lvl5pPr marL="1469258" algn="l" rtl="0" fontAlgn="base">
              <a:spcBef>
                <a:spcPct val="0"/>
              </a:spcBef>
              <a:spcAft>
                <a:spcPct val="0"/>
              </a:spcAft>
              <a:defRPr sz="1607" kern="1200">
                <a:solidFill>
                  <a:schemeClr val="tx1"/>
                </a:solidFill>
                <a:latin typeface="Arial" charset="0"/>
                <a:ea typeface="Arial" charset="0"/>
                <a:cs typeface="Arial" charset="0"/>
              </a:defRPr>
            </a:lvl5pPr>
            <a:lvl6pPr marL="1836572" algn="l" defTabSz="734629" rtl="0" eaLnBrk="1" latinLnBrk="0" hangingPunct="1">
              <a:defRPr sz="1607" kern="1200">
                <a:solidFill>
                  <a:schemeClr val="tx1"/>
                </a:solidFill>
                <a:latin typeface="Arial" charset="0"/>
                <a:ea typeface="Arial" charset="0"/>
                <a:cs typeface="Arial" charset="0"/>
              </a:defRPr>
            </a:lvl6pPr>
            <a:lvl7pPr marL="2203887" algn="l" defTabSz="734629" rtl="0" eaLnBrk="1" latinLnBrk="0" hangingPunct="1">
              <a:defRPr sz="1607" kern="1200">
                <a:solidFill>
                  <a:schemeClr val="tx1"/>
                </a:solidFill>
                <a:latin typeface="Arial" charset="0"/>
                <a:ea typeface="Arial" charset="0"/>
                <a:cs typeface="Arial" charset="0"/>
              </a:defRPr>
            </a:lvl7pPr>
            <a:lvl8pPr marL="2571201" algn="l" defTabSz="734629" rtl="0" eaLnBrk="1" latinLnBrk="0" hangingPunct="1">
              <a:defRPr sz="1607" kern="1200">
                <a:solidFill>
                  <a:schemeClr val="tx1"/>
                </a:solidFill>
                <a:latin typeface="Arial" charset="0"/>
                <a:ea typeface="Arial" charset="0"/>
                <a:cs typeface="Arial" charset="0"/>
              </a:defRPr>
            </a:lvl8pPr>
            <a:lvl9pPr marL="2938516" algn="l" defTabSz="734629" rtl="0" eaLnBrk="1" latinLnBrk="0" hangingPunct="1">
              <a:defRPr sz="1607" kern="1200">
                <a:solidFill>
                  <a:schemeClr val="tx1"/>
                </a:solidFill>
                <a:latin typeface="Arial" charset="0"/>
                <a:ea typeface="Arial" charset="0"/>
                <a:cs typeface="Arial" charset="0"/>
              </a:defRPr>
            </a:lvl9pPr>
          </a:lstStyle>
          <a:p>
            <a:r>
              <a:rPr lang="nb-NO" altLang="nb-NO">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
        <p:nvSpPr>
          <p:cNvPr id="9" name="Ellipse 8"/>
          <p:cNvSpPr/>
          <p:nvPr userDrawn="1"/>
        </p:nvSpPr>
        <p:spPr>
          <a:xfrm>
            <a:off x="762014" y="1734393"/>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0" name="Ellipse 29"/>
          <p:cNvSpPr/>
          <p:nvPr userDrawn="1"/>
        </p:nvSpPr>
        <p:spPr>
          <a:xfrm>
            <a:off x="4389982" y="1734393"/>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4" name="Ellipse 33"/>
          <p:cNvSpPr/>
          <p:nvPr userDrawn="1"/>
        </p:nvSpPr>
        <p:spPr>
          <a:xfrm>
            <a:off x="8017942" y="1734393"/>
            <a:ext cx="3412063" cy="3412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fontAlgn="base">
              <a:spcBef>
                <a:spcPct val="0"/>
              </a:spcBef>
              <a:spcAft>
                <a:spcPct val="0"/>
              </a:spcAft>
            </a:pPr>
            <a:endParaRPr lang="en-GB" sz="2100">
              <a:solidFill>
                <a:prstClr val="white"/>
              </a:solidFill>
            </a:endParaRPr>
          </a:p>
        </p:txBody>
      </p:sp>
      <p:sp>
        <p:nvSpPr>
          <p:cNvPr id="3" name="Plassholder for tekst 2"/>
          <p:cNvSpPr>
            <a:spLocks noGrp="1"/>
          </p:cNvSpPr>
          <p:nvPr>
            <p:ph type="body" sz="quarter" idx="20"/>
          </p:nvPr>
        </p:nvSpPr>
        <p:spPr>
          <a:xfrm>
            <a:off x="4811196" y="2205567"/>
            <a:ext cx="2569633" cy="2423584"/>
          </a:xfrm>
        </p:spPr>
        <p:txBody>
          <a:bodyPr anchor="ctr" anchorCtr="0"/>
          <a:lstStyle>
            <a:lvl1pPr marL="0" indent="0" algn="ctr">
              <a:buNone/>
              <a:defRPr/>
            </a:lvl1pPr>
          </a:lstStyle>
          <a:p>
            <a:pPr lvl="0"/>
            <a:r>
              <a:rPr lang="nb-NO"/>
              <a:t>Klikk for å redigere tekststiler i malen</a:t>
            </a:r>
          </a:p>
        </p:txBody>
      </p:sp>
      <p:sp>
        <p:nvSpPr>
          <p:cNvPr id="17" name="Plassholder for tekst 2"/>
          <p:cNvSpPr>
            <a:spLocks noGrp="1"/>
          </p:cNvSpPr>
          <p:nvPr>
            <p:ph type="body" sz="quarter" idx="21"/>
          </p:nvPr>
        </p:nvSpPr>
        <p:spPr>
          <a:xfrm>
            <a:off x="8439156" y="2205567"/>
            <a:ext cx="2569633" cy="2423584"/>
          </a:xfrm>
        </p:spPr>
        <p:txBody>
          <a:bodyPr anchor="ctr" anchorCtr="0"/>
          <a:lstStyle>
            <a:lvl1pPr marL="0" indent="0" algn="ctr">
              <a:buNone/>
              <a:defRPr/>
            </a:lvl1pPr>
          </a:lstStyle>
          <a:p>
            <a:pPr lvl="0"/>
            <a:r>
              <a:rPr lang="nb-NO"/>
              <a:t>Klikk for å redigere tekststiler i malen</a:t>
            </a:r>
          </a:p>
        </p:txBody>
      </p:sp>
      <p:sp>
        <p:nvSpPr>
          <p:cNvPr id="18" name="Plassholder for tekst 2"/>
          <p:cNvSpPr>
            <a:spLocks noGrp="1"/>
          </p:cNvSpPr>
          <p:nvPr>
            <p:ph type="body" sz="quarter" idx="22"/>
          </p:nvPr>
        </p:nvSpPr>
        <p:spPr>
          <a:xfrm>
            <a:off x="1183228" y="2205567"/>
            <a:ext cx="2569633" cy="2423584"/>
          </a:xfrm>
        </p:spPr>
        <p:txBody>
          <a:bodyPr anchor="ctr" anchorCtr="0"/>
          <a:lstStyle>
            <a:lvl1pPr marL="0" indent="0" algn="ctr">
              <a:buNone/>
              <a:defRPr/>
            </a:lvl1pPr>
          </a:lstStyle>
          <a:p>
            <a:pPr lvl="0"/>
            <a:r>
              <a:rPr lang="nb-NO"/>
              <a:t>Klikk for å redigere tekststiler i malen</a:t>
            </a:r>
          </a:p>
        </p:txBody>
      </p:sp>
      <p:pic>
        <p:nvPicPr>
          <p:cNvPr id="14" name="Picture 13">
            <a:extLst>
              <a:ext uri="{FF2B5EF4-FFF2-40B4-BE49-F238E27FC236}">
                <a16:creationId xmlns:a16="http://schemas.microsoft.com/office/drawing/2014/main" id="{87EC21EE-95E7-4541-8B36-172F1D433378}"/>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506718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 bilde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79E04280-B6BD-4892-84A6-10C2C2C70F76}"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84041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 bilde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12192000"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64ECF6EB-2270-4EAA-8F49-B3385997B4E2}"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7" name="Picture 6">
            <a:extLst>
              <a:ext uri="{FF2B5EF4-FFF2-40B4-BE49-F238E27FC236}">
                <a16:creationId xmlns:a16="http://schemas.microsoft.com/office/drawing/2014/main" id="{B6E3DB86-5C96-47E5-A756-0AD21B932376}"/>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3002634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llage 2 bilder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7EEB2080-9B6D-442C-A872-16B0245CAE22}"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179940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llage 2 bilder (mørk)">
    <p:bg>
      <p:bgPr>
        <a:gradFill>
          <a:gsLst>
            <a:gs pos="100000">
              <a:srgbClr val="0D2D4C"/>
            </a:gs>
            <a:gs pos="3000">
              <a:schemeClr val="tx1"/>
            </a:gs>
          </a:gsLst>
          <a:lin ang="3600000" scaled="0"/>
        </a:gra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6076005"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6128924" y="1265767"/>
            <a:ext cx="6063077" cy="5090584"/>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lvl1pPr>
              <a:defRPr>
                <a:solidFill>
                  <a:schemeClr val="bg1"/>
                </a:solidFill>
              </a:defRPr>
            </a:lvl1pPr>
          </a:lstStyle>
          <a:p>
            <a:fld id="{B2E3A415-2454-42D2-A238-15696DF9F3F6}" type="datetime1">
              <a:rPr lang="nb-NO" smtClean="0">
                <a:solidFill>
                  <a:prstClr val="white"/>
                </a:solidFill>
              </a:rPr>
              <a:pPr/>
              <a:t>27.06.2022</a:t>
            </a:fld>
            <a:endParaRPr lang="en-GB" dirty="0">
              <a:solidFill>
                <a:prstClr val="white"/>
              </a:solidFill>
            </a:endParaRPr>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en-GB" dirty="0">
              <a:solidFill>
                <a:prstClr val="white"/>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lvl1pPr>
              <a:defRPr>
                <a:solidFill>
                  <a:schemeClr val="bg1"/>
                </a:solidFill>
              </a:defRPr>
            </a:lvl1pPr>
          </a:lstStyle>
          <a:p>
            <a:r>
              <a:rPr lang="nb-NO" altLang="nb-NO" dirty="0">
                <a:solidFill>
                  <a:prstClr val="white"/>
                </a:solidFill>
              </a:rPr>
              <a:t>Side </a:t>
            </a:r>
            <a:fld id="{F57D2C7E-FF28-3646-BDC8-24A1FA3E5E8D}" type="slidenum">
              <a:rPr lang="en-GB" smtClean="0">
                <a:solidFill>
                  <a:prstClr val="white"/>
                </a:solidFill>
              </a:rPr>
              <a:pPr/>
              <a:t>‹#›</a:t>
            </a:fld>
            <a:endParaRPr lang="en-GB" dirty="0">
              <a:solidFill>
                <a:prstClr val="white"/>
              </a:solidFill>
            </a:endParaRPr>
          </a:p>
        </p:txBody>
      </p:sp>
      <p:pic>
        <p:nvPicPr>
          <p:cNvPr id="9" name="Picture 8">
            <a:extLst>
              <a:ext uri="{FF2B5EF4-FFF2-40B4-BE49-F238E27FC236}">
                <a16:creationId xmlns:a16="http://schemas.microsoft.com/office/drawing/2014/main" id="{194E15ED-8FEA-464C-BD32-F4A949A1E82D}"/>
              </a:ext>
            </a:extLst>
          </p:cNvPr>
          <p:cNvPicPr>
            <a:picLocks noChangeAspect="1"/>
          </p:cNvPicPr>
          <p:nvPr userDrawn="1"/>
        </p:nvPicPr>
        <p:blipFill>
          <a:blip r:embed="rId2"/>
          <a:stretch>
            <a:fillRect/>
          </a:stretch>
        </p:blipFill>
        <p:spPr>
          <a:xfrm>
            <a:off x="330524" y="269505"/>
            <a:ext cx="1549077" cy="385399"/>
          </a:xfrm>
          <a:prstGeom prst="rect">
            <a:avLst/>
          </a:prstGeom>
        </p:spPr>
      </p:pic>
    </p:spTree>
    <p:extLst>
      <p:ext uri="{BB962C8B-B14F-4D97-AF65-F5344CB8AC3E}">
        <p14:creationId xmlns:p14="http://schemas.microsoft.com/office/powerpoint/2010/main" val="11663064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llage 3 bilder A (hvi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1265767"/>
            <a:ext cx="7291917" cy="5090584"/>
          </a:xfrm>
          <a:solidFill>
            <a:schemeClr val="bg2"/>
          </a:solidFill>
        </p:spPr>
        <p:txBody>
          <a:bodyPr/>
          <a:lstStyle/>
          <a:p>
            <a:r>
              <a:rPr lang="nb-NO"/>
              <a:t>Klikk ikonet for å legge til et bilde</a:t>
            </a:r>
            <a:endParaRPr lang="en-GB"/>
          </a:p>
        </p:txBody>
      </p:sp>
      <p:sp>
        <p:nvSpPr>
          <p:cNvPr id="11" name="Plassholder for bilde 7"/>
          <p:cNvSpPr>
            <a:spLocks noGrp="1"/>
          </p:cNvSpPr>
          <p:nvPr>
            <p:ph type="pic" sz="quarter" idx="27"/>
          </p:nvPr>
        </p:nvSpPr>
        <p:spPr>
          <a:xfrm>
            <a:off x="7344833" y="1265781"/>
            <a:ext cx="4847168" cy="2639809"/>
          </a:xfrm>
          <a:solidFill>
            <a:schemeClr val="bg2"/>
          </a:solidFill>
        </p:spPr>
        <p:txBody>
          <a:bodyPr/>
          <a:lstStyle/>
          <a:p>
            <a:r>
              <a:rPr lang="nb-NO"/>
              <a:t>Klikk ikonet for å legge til et bilde</a:t>
            </a:r>
            <a:endParaRPr lang="en-GB"/>
          </a:p>
        </p:txBody>
      </p:sp>
      <p:sp>
        <p:nvSpPr>
          <p:cNvPr id="12" name="Plassholder for bilde 7"/>
          <p:cNvSpPr>
            <a:spLocks noGrp="1"/>
          </p:cNvSpPr>
          <p:nvPr>
            <p:ph type="pic" sz="quarter" idx="28"/>
          </p:nvPr>
        </p:nvSpPr>
        <p:spPr>
          <a:xfrm>
            <a:off x="7344833" y="3965965"/>
            <a:ext cx="4847168" cy="2390399"/>
          </a:xfrm>
          <a:solidFill>
            <a:schemeClr val="bg2"/>
          </a:solidFill>
        </p:spPr>
        <p:txBody>
          <a:bodyPr/>
          <a:lstStyle/>
          <a:p>
            <a:r>
              <a:rPr lang="nb-NO"/>
              <a:t>Klikk ikonet for å legge til et bilde</a:t>
            </a:r>
            <a:endParaRPr lang="en-GB"/>
          </a:p>
        </p:txBody>
      </p:sp>
      <p:sp>
        <p:nvSpPr>
          <p:cNvPr id="4" name="Plassholder for dato 3"/>
          <p:cNvSpPr>
            <a:spLocks noGrp="1"/>
          </p:cNvSpPr>
          <p:nvPr>
            <p:ph type="dt" sz="half" idx="10"/>
          </p:nvPr>
        </p:nvSpPr>
        <p:spPr>
          <a:xfrm>
            <a:off x="9379784" y="6518797"/>
            <a:ext cx="1528560" cy="178291"/>
          </a:xfrm>
          <a:prstGeom prst="rect">
            <a:avLst/>
          </a:prstGeom>
        </p:spPr>
        <p:txBody>
          <a:bodyPr/>
          <a:lstStyle/>
          <a:p>
            <a:fld id="{5FDF14CC-17EB-4DEE-92DB-3AE75D7F2A8E}" type="datetime1">
              <a:rPr lang="nb-NO" smtClean="0">
                <a:solidFill>
                  <a:prstClr val="black"/>
                </a:solidFill>
              </a:rPr>
              <a:pPr/>
              <a:t>27.06.2022</a:t>
            </a:fld>
            <a:endParaRPr lang="en-GB">
              <a:solidFill>
                <a:prstClr val="black"/>
              </a:solidFill>
            </a:endParaRPr>
          </a:p>
        </p:txBody>
      </p:sp>
      <p:sp>
        <p:nvSpPr>
          <p:cNvPr id="5" name="Plassholder for bunntekst 4"/>
          <p:cNvSpPr>
            <a:spLocks noGrp="1"/>
          </p:cNvSpPr>
          <p:nvPr>
            <p:ph type="ftr" sz="quarter" idx="11"/>
          </p:nvPr>
        </p:nvSpPr>
        <p:spPr/>
        <p:txBody>
          <a:bodyPr/>
          <a:lstStyle/>
          <a:p>
            <a:endParaRPr lang="en-GB">
              <a:solidFill>
                <a:prstClr val="black"/>
              </a:solidFill>
            </a:endParaRPr>
          </a:p>
        </p:txBody>
      </p:sp>
      <p:sp>
        <p:nvSpPr>
          <p:cNvPr id="6" name="Plassholder for lysbildenummer 5"/>
          <p:cNvSpPr>
            <a:spLocks noGrp="1"/>
          </p:cNvSpPr>
          <p:nvPr>
            <p:ph type="sldNum" sz="quarter" idx="12"/>
          </p:nvPr>
        </p:nvSpPr>
        <p:spPr>
          <a:xfrm>
            <a:off x="10908344" y="6518796"/>
            <a:ext cx="521656" cy="178288"/>
          </a:xfrm>
          <a:prstGeom prst="rect">
            <a:avLst/>
          </a:prstGeom>
        </p:spPr>
        <p:txBody>
          <a:bodyPr/>
          <a:lstStyle/>
          <a:p>
            <a:r>
              <a:rPr lang="nb-NO" altLang="nb-NO" dirty="0">
                <a:solidFill>
                  <a:prstClr val="black"/>
                </a:solidFill>
              </a:rPr>
              <a:t>Side </a:t>
            </a:r>
            <a:fld id="{F57D2C7E-FF28-3646-BDC8-24A1FA3E5E8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945878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theme" Target="../theme/theme2.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image" Target="../media/image18.png"/><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slideLayout" Target="../slideLayouts/slideLayout149.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42" Type="http://schemas.openxmlformats.org/officeDocument/2006/relationships/slideLayout" Target="../slideLayouts/slideLayout152.xml"/><Relationship Id="rId47" Type="http://schemas.openxmlformats.org/officeDocument/2006/relationships/slideLayout" Target="../slideLayouts/slideLayout157.xml"/><Relationship Id="rId50" Type="http://schemas.openxmlformats.org/officeDocument/2006/relationships/slideLayout" Target="../slideLayouts/slideLayout160.xml"/><Relationship Id="rId55" Type="http://schemas.openxmlformats.org/officeDocument/2006/relationships/slideLayout" Target="../slideLayouts/slideLayout165.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9" Type="http://schemas.openxmlformats.org/officeDocument/2006/relationships/slideLayout" Target="../slideLayouts/slideLayout139.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slideLayout" Target="../slideLayouts/slideLayout150.xml"/><Relationship Id="rId45" Type="http://schemas.openxmlformats.org/officeDocument/2006/relationships/slideLayout" Target="../slideLayouts/slideLayout155.xml"/><Relationship Id="rId53" Type="http://schemas.openxmlformats.org/officeDocument/2006/relationships/slideLayout" Target="../slideLayouts/slideLayout163.xml"/><Relationship Id="rId58" Type="http://schemas.openxmlformats.org/officeDocument/2006/relationships/slideLayout" Target="../slideLayouts/slideLayout168.xml"/><Relationship Id="rId5" Type="http://schemas.openxmlformats.org/officeDocument/2006/relationships/slideLayout" Target="../slideLayouts/slideLayout115.xml"/><Relationship Id="rId61" Type="http://schemas.openxmlformats.org/officeDocument/2006/relationships/image" Target="../media/image1.png"/><Relationship Id="rId19" Type="http://schemas.openxmlformats.org/officeDocument/2006/relationships/slideLayout" Target="../slideLayouts/slideLayout12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43" Type="http://schemas.openxmlformats.org/officeDocument/2006/relationships/slideLayout" Target="../slideLayouts/slideLayout153.xml"/><Relationship Id="rId48" Type="http://schemas.openxmlformats.org/officeDocument/2006/relationships/slideLayout" Target="../slideLayouts/slideLayout158.xml"/><Relationship Id="rId56" Type="http://schemas.openxmlformats.org/officeDocument/2006/relationships/slideLayout" Target="../slideLayouts/slideLayout166.xml"/><Relationship Id="rId8" Type="http://schemas.openxmlformats.org/officeDocument/2006/relationships/slideLayout" Target="../slideLayouts/slideLayout118.xml"/><Relationship Id="rId51" Type="http://schemas.openxmlformats.org/officeDocument/2006/relationships/slideLayout" Target="../slideLayouts/slideLayout161.xml"/><Relationship Id="rId3" Type="http://schemas.openxmlformats.org/officeDocument/2006/relationships/slideLayout" Target="../slideLayouts/slideLayout113.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slideLayout" Target="../slideLayouts/slideLayout148.xml"/><Relationship Id="rId46" Type="http://schemas.openxmlformats.org/officeDocument/2006/relationships/slideLayout" Target="../slideLayouts/slideLayout156.xml"/><Relationship Id="rId59" Type="http://schemas.openxmlformats.org/officeDocument/2006/relationships/slideLayout" Target="../slideLayouts/slideLayout169.xml"/><Relationship Id="rId20" Type="http://schemas.openxmlformats.org/officeDocument/2006/relationships/slideLayout" Target="../slideLayouts/slideLayout130.xml"/><Relationship Id="rId41" Type="http://schemas.openxmlformats.org/officeDocument/2006/relationships/slideLayout" Target="../slideLayouts/slideLayout151.xml"/><Relationship Id="rId54" Type="http://schemas.openxmlformats.org/officeDocument/2006/relationships/slideLayout" Target="../slideLayouts/slideLayout164.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49" Type="http://schemas.openxmlformats.org/officeDocument/2006/relationships/slideLayout" Target="../slideLayouts/slideLayout159.xml"/><Relationship Id="rId57" Type="http://schemas.openxmlformats.org/officeDocument/2006/relationships/slideLayout" Target="../slideLayouts/slideLayout167.xml"/><Relationship Id="rId10" Type="http://schemas.openxmlformats.org/officeDocument/2006/relationships/slideLayout" Target="../slideLayouts/slideLayout120.xml"/><Relationship Id="rId31" Type="http://schemas.openxmlformats.org/officeDocument/2006/relationships/slideLayout" Target="../slideLayouts/slideLayout141.xml"/><Relationship Id="rId44" Type="http://schemas.openxmlformats.org/officeDocument/2006/relationships/slideLayout" Target="../slideLayouts/slideLayout154.xml"/><Relationship Id="rId52" Type="http://schemas.openxmlformats.org/officeDocument/2006/relationships/slideLayout" Target="../slideLayouts/slideLayout162.xml"/><Relationship Id="rId60" Type="http://schemas.openxmlformats.org/officeDocument/2006/relationships/theme" Target="../theme/theme3.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slideLayout" Target="../slideLayouts/slideLayout195.xml"/><Relationship Id="rId39" Type="http://schemas.openxmlformats.org/officeDocument/2006/relationships/slideLayout" Target="../slideLayouts/slideLayout208.xml"/><Relationship Id="rId21" Type="http://schemas.openxmlformats.org/officeDocument/2006/relationships/slideLayout" Target="../slideLayouts/slideLayout190.xml"/><Relationship Id="rId34" Type="http://schemas.openxmlformats.org/officeDocument/2006/relationships/slideLayout" Target="../slideLayouts/slideLayout203.xml"/><Relationship Id="rId42" Type="http://schemas.openxmlformats.org/officeDocument/2006/relationships/slideLayout" Target="../slideLayouts/slideLayout211.xml"/><Relationship Id="rId47" Type="http://schemas.openxmlformats.org/officeDocument/2006/relationships/slideLayout" Target="../slideLayouts/slideLayout216.xml"/><Relationship Id="rId50" Type="http://schemas.openxmlformats.org/officeDocument/2006/relationships/slideLayout" Target="../slideLayouts/slideLayout219.xml"/><Relationship Id="rId55" Type="http://schemas.openxmlformats.org/officeDocument/2006/relationships/slideLayout" Target="../slideLayouts/slideLayout224.xml"/><Relationship Id="rId63" Type="http://schemas.openxmlformats.org/officeDocument/2006/relationships/image" Target="../media/image1.png"/><Relationship Id="rId7" Type="http://schemas.openxmlformats.org/officeDocument/2006/relationships/slideLayout" Target="../slideLayouts/slideLayout176.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9" Type="http://schemas.openxmlformats.org/officeDocument/2006/relationships/slideLayout" Target="../slideLayouts/slideLayout198.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slideLayout" Target="../slideLayouts/slideLayout201.xml"/><Relationship Id="rId37" Type="http://schemas.openxmlformats.org/officeDocument/2006/relationships/slideLayout" Target="../slideLayouts/slideLayout206.xml"/><Relationship Id="rId40" Type="http://schemas.openxmlformats.org/officeDocument/2006/relationships/slideLayout" Target="../slideLayouts/slideLayout209.xml"/><Relationship Id="rId45" Type="http://schemas.openxmlformats.org/officeDocument/2006/relationships/slideLayout" Target="../slideLayouts/slideLayout214.xml"/><Relationship Id="rId53" Type="http://schemas.openxmlformats.org/officeDocument/2006/relationships/slideLayout" Target="../slideLayouts/slideLayout222.xml"/><Relationship Id="rId58" Type="http://schemas.openxmlformats.org/officeDocument/2006/relationships/slideLayout" Target="../slideLayouts/slideLayout227.xml"/><Relationship Id="rId5" Type="http://schemas.openxmlformats.org/officeDocument/2006/relationships/slideLayout" Target="../slideLayouts/slideLayout174.xml"/><Relationship Id="rId61" Type="http://schemas.openxmlformats.org/officeDocument/2006/relationships/slideLayout" Target="../slideLayouts/slideLayout230.xml"/><Relationship Id="rId19" Type="http://schemas.openxmlformats.org/officeDocument/2006/relationships/slideLayout" Target="../slideLayouts/slideLayout18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slideLayout" Target="../slideLayouts/slideLayout196.xml"/><Relationship Id="rId30" Type="http://schemas.openxmlformats.org/officeDocument/2006/relationships/slideLayout" Target="../slideLayouts/slideLayout199.xml"/><Relationship Id="rId35" Type="http://schemas.openxmlformats.org/officeDocument/2006/relationships/slideLayout" Target="../slideLayouts/slideLayout204.xml"/><Relationship Id="rId43" Type="http://schemas.openxmlformats.org/officeDocument/2006/relationships/slideLayout" Target="../slideLayouts/slideLayout212.xml"/><Relationship Id="rId48" Type="http://schemas.openxmlformats.org/officeDocument/2006/relationships/slideLayout" Target="../slideLayouts/slideLayout217.xml"/><Relationship Id="rId56" Type="http://schemas.openxmlformats.org/officeDocument/2006/relationships/slideLayout" Target="../slideLayouts/slideLayout225.xml"/><Relationship Id="rId8" Type="http://schemas.openxmlformats.org/officeDocument/2006/relationships/slideLayout" Target="../slideLayouts/slideLayout177.xml"/><Relationship Id="rId51" Type="http://schemas.openxmlformats.org/officeDocument/2006/relationships/slideLayout" Target="../slideLayouts/slideLayout220.xml"/><Relationship Id="rId3" Type="http://schemas.openxmlformats.org/officeDocument/2006/relationships/slideLayout" Target="../slideLayouts/slideLayout172.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slideLayout" Target="../slideLayouts/slideLayout194.xml"/><Relationship Id="rId33" Type="http://schemas.openxmlformats.org/officeDocument/2006/relationships/slideLayout" Target="../slideLayouts/slideLayout202.xml"/><Relationship Id="rId38" Type="http://schemas.openxmlformats.org/officeDocument/2006/relationships/slideLayout" Target="../slideLayouts/slideLayout207.xml"/><Relationship Id="rId46" Type="http://schemas.openxmlformats.org/officeDocument/2006/relationships/slideLayout" Target="../slideLayouts/slideLayout215.xml"/><Relationship Id="rId59" Type="http://schemas.openxmlformats.org/officeDocument/2006/relationships/slideLayout" Target="../slideLayouts/slideLayout228.xml"/><Relationship Id="rId20" Type="http://schemas.openxmlformats.org/officeDocument/2006/relationships/slideLayout" Target="../slideLayouts/slideLayout189.xml"/><Relationship Id="rId41" Type="http://schemas.openxmlformats.org/officeDocument/2006/relationships/slideLayout" Target="../slideLayouts/slideLayout210.xml"/><Relationship Id="rId54" Type="http://schemas.openxmlformats.org/officeDocument/2006/relationships/slideLayout" Target="../slideLayouts/slideLayout223.xml"/><Relationship Id="rId62" Type="http://schemas.openxmlformats.org/officeDocument/2006/relationships/theme" Target="../theme/theme4.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slideLayout" Target="../slideLayouts/slideLayout197.xml"/><Relationship Id="rId36" Type="http://schemas.openxmlformats.org/officeDocument/2006/relationships/slideLayout" Target="../slideLayouts/slideLayout205.xml"/><Relationship Id="rId49" Type="http://schemas.openxmlformats.org/officeDocument/2006/relationships/slideLayout" Target="../slideLayouts/slideLayout218.xml"/><Relationship Id="rId57" Type="http://schemas.openxmlformats.org/officeDocument/2006/relationships/slideLayout" Target="../slideLayouts/slideLayout226.xml"/><Relationship Id="rId10" Type="http://schemas.openxmlformats.org/officeDocument/2006/relationships/slideLayout" Target="../slideLayouts/slideLayout179.xml"/><Relationship Id="rId31" Type="http://schemas.openxmlformats.org/officeDocument/2006/relationships/slideLayout" Target="../slideLayouts/slideLayout200.xml"/><Relationship Id="rId44" Type="http://schemas.openxmlformats.org/officeDocument/2006/relationships/slideLayout" Target="../slideLayouts/slideLayout213.xml"/><Relationship Id="rId52" Type="http://schemas.openxmlformats.org/officeDocument/2006/relationships/slideLayout" Target="../slideLayouts/slideLayout221.xml"/><Relationship Id="rId60" Type="http://schemas.openxmlformats.org/officeDocument/2006/relationships/slideLayout" Target="../slideLayouts/slideLayout22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9" Type="http://schemas.openxmlformats.org/officeDocument/2006/relationships/slideLayout" Target="../slideLayouts/slideLayout269.xml"/><Relationship Id="rId21" Type="http://schemas.openxmlformats.org/officeDocument/2006/relationships/slideLayout" Target="../slideLayouts/slideLayout251.xml"/><Relationship Id="rId34" Type="http://schemas.openxmlformats.org/officeDocument/2006/relationships/slideLayout" Target="../slideLayouts/slideLayout264.xml"/><Relationship Id="rId42" Type="http://schemas.openxmlformats.org/officeDocument/2006/relationships/slideLayout" Target="../slideLayouts/slideLayout272.xml"/><Relationship Id="rId47" Type="http://schemas.openxmlformats.org/officeDocument/2006/relationships/slideLayout" Target="../slideLayouts/slideLayout277.xml"/><Relationship Id="rId50" Type="http://schemas.openxmlformats.org/officeDocument/2006/relationships/slideLayout" Target="../slideLayouts/slideLayout280.xml"/><Relationship Id="rId55" Type="http://schemas.openxmlformats.org/officeDocument/2006/relationships/slideLayout" Target="../slideLayouts/slideLayout285.xml"/><Relationship Id="rId63" Type="http://schemas.openxmlformats.org/officeDocument/2006/relationships/image" Target="../media/image1.png"/><Relationship Id="rId7" Type="http://schemas.openxmlformats.org/officeDocument/2006/relationships/slideLayout" Target="../slideLayouts/slideLayout23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9" Type="http://schemas.openxmlformats.org/officeDocument/2006/relationships/slideLayout" Target="../slideLayouts/slideLayout259.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slideLayout" Target="../slideLayouts/slideLayout262.xml"/><Relationship Id="rId37" Type="http://schemas.openxmlformats.org/officeDocument/2006/relationships/slideLayout" Target="../slideLayouts/slideLayout267.xml"/><Relationship Id="rId40" Type="http://schemas.openxmlformats.org/officeDocument/2006/relationships/slideLayout" Target="../slideLayouts/slideLayout270.xml"/><Relationship Id="rId45" Type="http://schemas.openxmlformats.org/officeDocument/2006/relationships/slideLayout" Target="../slideLayouts/slideLayout275.xml"/><Relationship Id="rId53" Type="http://schemas.openxmlformats.org/officeDocument/2006/relationships/slideLayout" Target="../slideLayouts/slideLayout283.xml"/><Relationship Id="rId58" Type="http://schemas.openxmlformats.org/officeDocument/2006/relationships/slideLayout" Target="../slideLayouts/slideLayout288.xml"/><Relationship Id="rId5" Type="http://schemas.openxmlformats.org/officeDocument/2006/relationships/slideLayout" Target="../slideLayouts/slideLayout235.xml"/><Relationship Id="rId61" Type="http://schemas.openxmlformats.org/officeDocument/2006/relationships/slideLayout" Target="../slideLayouts/slideLayout291.xml"/><Relationship Id="rId19" Type="http://schemas.openxmlformats.org/officeDocument/2006/relationships/slideLayout" Target="../slideLayouts/slideLayout24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 Id="rId35" Type="http://schemas.openxmlformats.org/officeDocument/2006/relationships/slideLayout" Target="../slideLayouts/slideLayout265.xml"/><Relationship Id="rId43" Type="http://schemas.openxmlformats.org/officeDocument/2006/relationships/slideLayout" Target="../slideLayouts/slideLayout273.xml"/><Relationship Id="rId48" Type="http://schemas.openxmlformats.org/officeDocument/2006/relationships/slideLayout" Target="../slideLayouts/slideLayout278.xml"/><Relationship Id="rId56" Type="http://schemas.openxmlformats.org/officeDocument/2006/relationships/slideLayout" Target="../slideLayouts/slideLayout286.xml"/><Relationship Id="rId8" Type="http://schemas.openxmlformats.org/officeDocument/2006/relationships/slideLayout" Target="../slideLayouts/slideLayout238.xml"/><Relationship Id="rId51" Type="http://schemas.openxmlformats.org/officeDocument/2006/relationships/slideLayout" Target="../slideLayouts/slideLayout281.xml"/><Relationship Id="rId3" Type="http://schemas.openxmlformats.org/officeDocument/2006/relationships/slideLayout" Target="../slideLayouts/slideLayout233.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slideLayout" Target="../slideLayouts/slideLayout263.xml"/><Relationship Id="rId38" Type="http://schemas.openxmlformats.org/officeDocument/2006/relationships/slideLayout" Target="../slideLayouts/slideLayout268.xml"/><Relationship Id="rId46" Type="http://schemas.openxmlformats.org/officeDocument/2006/relationships/slideLayout" Target="../slideLayouts/slideLayout276.xml"/><Relationship Id="rId59" Type="http://schemas.openxmlformats.org/officeDocument/2006/relationships/slideLayout" Target="../slideLayouts/slideLayout289.xml"/><Relationship Id="rId20" Type="http://schemas.openxmlformats.org/officeDocument/2006/relationships/slideLayout" Target="../slideLayouts/slideLayout250.xml"/><Relationship Id="rId41" Type="http://schemas.openxmlformats.org/officeDocument/2006/relationships/slideLayout" Target="../slideLayouts/slideLayout271.xml"/><Relationship Id="rId54" Type="http://schemas.openxmlformats.org/officeDocument/2006/relationships/slideLayout" Target="../slideLayouts/slideLayout284.xml"/><Relationship Id="rId62" Type="http://schemas.openxmlformats.org/officeDocument/2006/relationships/theme" Target="../theme/theme5.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36" Type="http://schemas.openxmlformats.org/officeDocument/2006/relationships/slideLayout" Target="../slideLayouts/slideLayout266.xml"/><Relationship Id="rId49" Type="http://schemas.openxmlformats.org/officeDocument/2006/relationships/slideLayout" Target="../slideLayouts/slideLayout279.xml"/><Relationship Id="rId57" Type="http://schemas.openxmlformats.org/officeDocument/2006/relationships/slideLayout" Target="../slideLayouts/slideLayout287.xml"/><Relationship Id="rId10" Type="http://schemas.openxmlformats.org/officeDocument/2006/relationships/slideLayout" Target="../slideLayouts/slideLayout240.xml"/><Relationship Id="rId31" Type="http://schemas.openxmlformats.org/officeDocument/2006/relationships/slideLayout" Target="../slideLayouts/slideLayout261.xml"/><Relationship Id="rId44" Type="http://schemas.openxmlformats.org/officeDocument/2006/relationships/slideLayout" Target="../slideLayouts/slideLayout274.xml"/><Relationship Id="rId52" Type="http://schemas.openxmlformats.org/officeDocument/2006/relationships/slideLayout" Target="../slideLayouts/slideLayout282.xml"/><Relationship Id="rId60" Type="http://schemas.openxmlformats.org/officeDocument/2006/relationships/slideLayout" Target="../slideLayouts/slideLayout29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317.xml"/><Relationship Id="rId21" Type="http://schemas.openxmlformats.org/officeDocument/2006/relationships/slideLayout" Target="../slideLayouts/slideLayout312.xml"/><Relationship Id="rId42" Type="http://schemas.openxmlformats.org/officeDocument/2006/relationships/slideLayout" Target="../slideLayouts/slideLayout333.xml"/><Relationship Id="rId47" Type="http://schemas.openxmlformats.org/officeDocument/2006/relationships/slideLayout" Target="../slideLayouts/slideLayout338.xml"/><Relationship Id="rId63" Type="http://schemas.openxmlformats.org/officeDocument/2006/relationships/slideLayout" Target="../slideLayouts/slideLayout354.xml"/><Relationship Id="rId68" Type="http://schemas.openxmlformats.org/officeDocument/2006/relationships/theme" Target="../theme/theme6.xml"/><Relationship Id="rId7" Type="http://schemas.openxmlformats.org/officeDocument/2006/relationships/slideLayout" Target="../slideLayouts/slideLayout298.xml"/><Relationship Id="rId2" Type="http://schemas.openxmlformats.org/officeDocument/2006/relationships/slideLayout" Target="../slideLayouts/slideLayout293.xml"/><Relationship Id="rId16" Type="http://schemas.openxmlformats.org/officeDocument/2006/relationships/slideLayout" Target="../slideLayouts/slideLayout307.xml"/><Relationship Id="rId29" Type="http://schemas.openxmlformats.org/officeDocument/2006/relationships/slideLayout" Target="../slideLayouts/slideLayout320.xml"/><Relationship Id="rId11" Type="http://schemas.openxmlformats.org/officeDocument/2006/relationships/slideLayout" Target="../slideLayouts/slideLayout302.xml"/><Relationship Id="rId24" Type="http://schemas.openxmlformats.org/officeDocument/2006/relationships/slideLayout" Target="../slideLayouts/slideLayout315.xml"/><Relationship Id="rId32" Type="http://schemas.openxmlformats.org/officeDocument/2006/relationships/slideLayout" Target="../slideLayouts/slideLayout323.xml"/><Relationship Id="rId37" Type="http://schemas.openxmlformats.org/officeDocument/2006/relationships/slideLayout" Target="../slideLayouts/slideLayout328.xml"/><Relationship Id="rId40" Type="http://schemas.openxmlformats.org/officeDocument/2006/relationships/slideLayout" Target="../slideLayouts/slideLayout331.xml"/><Relationship Id="rId45" Type="http://schemas.openxmlformats.org/officeDocument/2006/relationships/slideLayout" Target="../slideLayouts/slideLayout336.xml"/><Relationship Id="rId53" Type="http://schemas.openxmlformats.org/officeDocument/2006/relationships/slideLayout" Target="../slideLayouts/slideLayout344.xml"/><Relationship Id="rId58" Type="http://schemas.openxmlformats.org/officeDocument/2006/relationships/slideLayout" Target="../slideLayouts/slideLayout349.xml"/><Relationship Id="rId66" Type="http://schemas.openxmlformats.org/officeDocument/2006/relationships/slideLayout" Target="../slideLayouts/slideLayout357.xml"/><Relationship Id="rId5" Type="http://schemas.openxmlformats.org/officeDocument/2006/relationships/slideLayout" Target="../slideLayouts/slideLayout296.xml"/><Relationship Id="rId61" Type="http://schemas.openxmlformats.org/officeDocument/2006/relationships/slideLayout" Target="../slideLayouts/slideLayout352.xml"/><Relationship Id="rId19" Type="http://schemas.openxmlformats.org/officeDocument/2006/relationships/slideLayout" Target="../slideLayouts/slideLayout310.xml"/><Relationship Id="rId14" Type="http://schemas.openxmlformats.org/officeDocument/2006/relationships/slideLayout" Target="../slideLayouts/slideLayout305.xml"/><Relationship Id="rId22" Type="http://schemas.openxmlformats.org/officeDocument/2006/relationships/slideLayout" Target="../slideLayouts/slideLayout313.xml"/><Relationship Id="rId27" Type="http://schemas.openxmlformats.org/officeDocument/2006/relationships/slideLayout" Target="../slideLayouts/slideLayout318.xml"/><Relationship Id="rId30" Type="http://schemas.openxmlformats.org/officeDocument/2006/relationships/slideLayout" Target="../slideLayouts/slideLayout321.xml"/><Relationship Id="rId35" Type="http://schemas.openxmlformats.org/officeDocument/2006/relationships/slideLayout" Target="../slideLayouts/slideLayout326.xml"/><Relationship Id="rId43" Type="http://schemas.openxmlformats.org/officeDocument/2006/relationships/slideLayout" Target="../slideLayouts/slideLayout334.xml"/><Relationship Id="rId48" Type="http://schemas.openxmlformats.org/officeDocument/2006/relationships/slideLayout" Target="../slideLayouts/slideLayout339.xml"/><Relationship Id="rId56" Type="http://schemas.openxmlformats.org/officeDocument/2006/relationships/slideLayout" Target="../slideLayouts/slideLayout347.xml"/><Relationship Id="rId64" Type="http://schemas.openxmlformats.org/officeDocument/2006/relationships/slideLayout" Target="../slideLayouts/slideLayout355.xml"/><Relationship Id="rId69" Type="http://schemas.openxmlformats.org/officeDocument/2006/relationships/image" Target="../media/image20.png"/><Relationship Id="rId8" Type="http://schemas.openxmlformats.org/officeDocument/2006/relationships/slideLayout" Target="../slideLayouts/slideLayout299.xml"/><Relationship Id="rId51" Type="http://schemas.openxmlformats.org/officeDocument/2006/relationships/slideLayout" Target="../slideLayouts/slideLayout342.xml"/><Relationship Id="rId3" Type="http://schemas.openxmlformats.org/officeDocument/2006/relationships/slideLayout" Target="../slideLayouts/slideLayout294.xml"/><Relationship Id="rId12" Type="http://schemas.openxmlformats.org/officeDocument/2006/relationships/slideLayout" Target="../slideLayouts/slideLayout303.xml"/><Relationship Id="rId17" Type="http://schemas.openxmlformats.org/officeDocument/2006/relationships/slideLayout" Target="../slideLayouts/slideLayout308.xml"/><Relationship Id="rId25" Type="http://schemas.openxmlformats.org/officeDocument/2006/relationships/slideLayout" Target="../slideLayouts/slideLayout316.xml"/><Relationship Id="rId33" Type="http://schemas.openxmlformats.org/officeDocument/2006/relationships/slideLayout" Target="../slideLayouts/slideLayout324.xml"/><Relationship Id="rId38" Type="http://schemas.openxmlformats.org/officeDocument/2006/relationships/slideLayout" Target="../slideLayouts/slideLayout329.xml"/><Relationship Id="rId46" Type="http://schemas.openxmlformats.org/officeDocument/2006/relationships/slideLayout" Target="../slideLayouts/slideLayout337.xml"/><Relationship Id="rId59" Type="http://schemas.openxmlformats.org/officeDocument/2006/relationships/slideLayout" Target="../slideLayouts/slideLayout350.xml"/><Relationship Id="rId67" Type="http://schemas.openxmlformats.org/officeDocument/2006/relationships/slideLayout" Target="../slideLayouts/slideLayout358.xml"/><Relationship Id="rId20" Type="http://schemas.openxmlformats.org/officeDocument/2006/relationships/slideLayout" Target="../slideLayouts/slideLayout311.xml"/><Relationship Id="rId41" Type="http://schemas.openxmlformats.org/officeDocument/2006/relationships/slideLayout" Target="../slideLayouts/slideLayout332.xml"/><Relationship Id="rId54" Type="http://schemas.openxmlformats.org/officeDocument/2006/relationships/slideLayout" Target="../slideLayouts/slideLayout345.xml"/><Relationship Id="rId62" Type="http://schemas.openxmlformats.org/officeDocument/2006/relationships/slideLayout" Target="../slideLayouts/slideLayout35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5" Type="http://schemas.openxmlformats.org/officeDocument/2006/relationships/slideLayout" Target="../slideLayouts/slideLayout306.xml"/><Relationship Id="rId23" Type="http://schemas.openxmlformats.org/officeDocument/2006/relationships/slideLayout" Target="../slideLayouts/slideLayout314.xml"/><Relationship Id="rId28" Type="http://schemas.openxmlformats.org/officeDocument/2006/relationships/slideLayout" Target="../slideLayouts/slideLayout319.xml"/><Relationship Id="rId36" Type="http://schemas.openxmlformats.org/officeDocument/2006/relationships/slideLayout" Target="../slideLayouts/slideLayout327.xml"/><Relationship Id="rId49" Type="http://schemas.openxmlformats.org/officeDocument/2006/relationships/slideLayout" Target="../slideLayouts/slideLayout340.xml"/><Relationship Id="rId57" Type="http://schemas.openxmlformats.org/officeDocument/2006/relationships/slideLayout" Target="../slideLayouts/slideLayout348.xml"/><Relationship Id="rId10" Type="http://schemas.openxmlformats.org/officeDocument/2006/relationships/slideLayout" Target="../slideLayouts/slideLayout301.xml"/><Relationship Id="rId31" Type="http://schemas.openxmlformats.org/officeDocument/2006/relationships/slideLayout" Target="../slideLayouts/slideLayout322.xml"/><Relationship Id="rId44" Type="http://schemas.openxmlformats.org/officeDocument/2006/relationships/slideLayout" Target="../slideLayouts/slideLayout335.xml"/><Relationship Id="rId52" Type="http://schemas.openxmlformats.org/officeDocument/2006/relationships/slideLayout" Target="../slideLayouts/slideLayout343.xml"/><Relationship Id="rId60" Type="http://schemas.openxmlformats.org/officeDocument/2006/relationships/slideLayout" Target="../slideLayouts/slideLayout351.xml"/><Relationship Id="rId65" Type="http://schemas.openxmlformats.org/officeDocument/2006/relationships/slideLayout" Target="../slideLayouts/slideLayout356.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3" Type="http://schemas.openxmlformats.org/officeDocument/2006/relationships/slideLayout" Target="../slideLayouts/slideLayout304.xml"/><Relationship Id="rId18" Type="http://schemas.openxmlformats.org/officeDocument/2006/relationships/slideLayout" Target="../slideLayouts/slideLayout309.xml"/><Relationship Id="rId39" Type="http://schemas.openxmlformats.org/officeDocument/2006/relationships/slideLayout" Target="../slideLayouts/slideLayout330.xml"/><Relationship Id="rId34" Type="http://schemas.openxmlformats.org/officeDocument/2006/relationships/slideLayout" Target="../slideLayouts/slideLayout325.xml"/><Relationship Id="rId50" Type="http://schemas.openxmlformats.org/officeDocument/2006/relationships/slideLayout" Target="../slideLayouts/slideLayout341.xml"/><Relationship Id="rId55" Type="http://schemas.openxmlformats.org/officeDocument/2006/relationships/slideLayout" Target="../slideLayouts/slideLayout3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62000" y="1153419"/>
            <a:ext cx="10668000" cy="772800"/>
          </a:xfrm>
          <a:prstGeom prst="rect">
            <a:avLst/>
          </a:prstGeom>
        </p:spPr>
        <p:txBody>
          <a:bodyPr vert="horz" lIns="0" tIns="0" rIns="0" bIns="0" rtlCol="0" anchor="t" anchorCtr="0">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762000" y="2042835"/>
            <a:ext cx="10668000" cy="4313516"/>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762000" y="6518809"/>
            <a:ext cx="8617784" cy="178289"/>
          </a:xfrm>
          <a:prstGeom prst="rect">
            <a:avLst/>
          </a:prstGeom>
        </p:spPr>
        <p:txBody>
          <a:bodyPr vert="horz" lIns="0" tIns="0" rIns="0" bIns="0" rtlCol="0" anchor="ctr"/>
          <a:lstStyle>
            <a:lvl1pPr algn="l">
              <a:defRPr sz="700">
                <a:solidFill>
                  <a:schemeClr val="tx1"/>
                </a:solidFill>
                <a:latin typeface="Verdana" charset="0"/>
                <a:ea typeface="Verdana" charset="0"/>
                <a:cs typeface="Verdana" charset="0"/>
              </a:defRPr>
            </a:lvl1pPr>
          </a:lstStyle>
          <a:p>
            <a:pPr fontAlgn="base">
              <a:spcBef>
                <a:spcPct val="0"/>
              </a:spcBef>
              <a:spcAft>
                <a:spcPct val="0"/>
              </a:spcAft>
            </a:pPr>
            <a:endParaRPr lang="en-GB" dirty="0">
              <a:solidFill>
                <a:prstClr val="black"/>
              </a:solidFill>
            </a:endParaRPr>
          </a:p>
        </p:txBody>
      </p:sp>
      <p:sp>
        <p:nvSpPr>
          <p:cNvPr id="18" name="Plassholder for lysbildenummer 5"/>
          <p:cNvSpPr>
            <a:spLocks noGrp="1"/>
          </p:cNvSpPr>
          <p:nvPr>
            <p:ph type="sldNum" sz="quarter" idx="4"/>
          </p:nvPr>
        </p:nvSpPr>
        <p:spPr>
          <a:xfrm>
            <a:off x="10908344" y="6518796"/>
            <a:ext cx="521656" cy="178288"/>
          </a:xfrm>
          <a:prstGeom prst="rect">
            <a:avLst/>
          </a:prstGeom>
        </p:spPr>
        <p:txBody>
          <a:bodyPr vert="horz" lIns="0" tIns="0" rIns="0" bIns="0" rtlCol="0" anchor="ctr"/>
          <a:lstStyle>
            <a:lvl1pPr algn="r">
              <a:defRPr sz="700">
                <a:solidFill>
                  <a:schemeClr val="tx1"/>
                </a:solidFill>
                <a:latin typeface="Verdana" charset="0"/>
                <a:ea typeface="Verdana" charset="0"/>
                <a:cs typeface="Verdana" charset="0"/>
              </a:defRPr>
            </a:lvl1pPr>
          </a:lstStyle>
          <a:p>
            <a:pPr fontAlgn="base">
              <a:spcBef>
                <a:spcPct val="0"/>
              </a:spcBef>
              <a:spcAft>
                <a:spcPct val="0"/>
              </a:spcAft>
            </a:pPr>
            <a:r>
              <a:rPr lang="nb-NO" altLang="nb-NO" dirty="0">
                <a:solidFill>
                  <a:prstClr val="black"/>
                </a:solidFill>
              </a:rPr>
              <a:t>Side </a:t>
            </a:r>
            <a:fld id="{F57D2C7E-FF28-3646-BDC8-24A1FA3E5E8D}" type="slidenum">
              <a:rPr lang="en-GB" smtClean="0">
                <a:solidFill>
                  <a:prstClr val="black"/>
                </a:solidFill>
              </a:rPr>
              <a:pPr fontAlgn="base">
                <a:spcBef>
                  <a:spcPct val="0"/>
                </a:spcBef>
                <a:spcAft>
                  <a:spcPct val="0"/>
                </a:spcAft>
              </a:pPr>
              <a:t>‹#›</a:t>
            </a:fld>
            <a:endParaRPr lang="en-GB" dirty="0">
              <a:solidFill>
                <a:prstClr val="black"/>
              </a:solidFill>
            </a:endParaRPr>
          </a:p>
        </p:txBody>
      </p:sp>
      <p:sp>
        <p:nvSpPr>
          <p:cNvPr id="19" name="Plassholder for dato 3"/>
          <p:cNvSpPr>
            <a:spLocks noGrp="1"/>
          </p:cNvSpPr>
          <p:nvPr>
            <p:ph type="dt" sz="half" idx="2"/>
          </p:nvPr>
        </p:nvSpPr>
        <p:spPr>
          <a:xfrm>
            <a:off x="9379784" y="6518795"/>
            <a:ext cx="1528560" cy="178292"/>
          </a:xfrm>
          <a:prstGeom prst="rect">
            <a:avLst/>
          </a:prstGeom>
        </p:spPr>
        <p:txBody>
          <a:bodyPr lIns="0" tIns="0" rIns="0" bIns="0" anchor="ctr" anchorCtr="0"/>
          <a:lstStyle>
            <a:lvl1pPr algn="r">
              <a:defRPr sz="700">
                <a:latin typeface="Verdana" charset="0"/>
                <a:ea typeface="Verdana" charset="0"/>
                <a:cs typeface="Verdana" charset="0"/>
              </a:defRPr>
            </a:lvl1pPr>
          </a:lstStyle>
          <a:p>
            <a:pPr fontAlgn="base">
              <a:spcBef>
                <a:spcPct val="0"/>
              </a:spcBef>
              <a:spcAft>
                <a:spcPct val="0"/>
              </a:spcAft>
            </a:pPr>
            <a:fld id="{71CF5760-0137-4D42-83E3-B092B0912E30}" type="datetime1">
              <a:rPr lang="nb-NO" smtClean="0">
                <a:solidFill>
                  <a:prstClr val="black"/>
                </a:solidFill>
              </a:rPr>
              <a:pPr fontAlgn="base">
                <a:spcBef>
                  <a:spcPct val="0"/>
                </a:spcBef>
                <a:spcAft>
                  <a:spcPct val="0"/>
                </a:spcAft>
              </a:pPr>
              <a:t>27.06.2022</a:t>
            </a:fld>
            <a:endParaRPr lang="en-GB" dirty="0">
              <a:solidFill>
                <a:prstClr val="black"/>
              </a:solidFill>
            </a:endParaRPr>
          </a:p>
        </p:txBody>
      </p:sp>
      <p:pic>
        <p:nvPicPr>
          <p:cNvPr id="6" name="Bilde 5"/>
          <p:cNvPicPr>
            <a:picLocks noChangeAspect="1"/>
          </p:cNvPicPr>
          <p:nvPr/>
        </p:nvPicPr>
        <p:blipFill>
          <a:blip r:embed="rId58" cstate="hqprint">
            <a:extLst>
              <a:ext uri="{28A0092B-C50C-407E-A947-70E740481C1C}">
                <a14:useLocalDpi xmlns:a14="http://schemas.microsoft.com/office/drawing/2010/main"/>
              </a:ext>
            </a:extLst>
          </a:blip>
          <a:stretch>
            <a:fillRect/>
          </a:stretch>
        </p:blipFill>
        <p:spPr>
          <a:xfrm>
            <a:off x="330519" y="250408"/>
            <a:ext cx="1430548" cy="386584"/>
          </a:xfrm>
          <a:prstGeom prst="rect">
            <a:avLst/>
          </a:prstGeom>
        </p:spPr>
      </p:pic>
    </p:spTree>
    <p:extLst>
      <p:ext uri="{BB962C8B-B14F-4D97-AF65-F5344CB8AC3E}">
        <p14:creationId xmlns:p14="http://schemas.microsoft.com/office/powerpoint/2010/main" val="17760135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 id="2147483734" r:id="rId50"/>
    <p:sldLayoutId id="2147483735" r:id="rId51"/>
    <p:sldLayoutId id="2147483736" r:id="rId52"/>
    <p:sldLayoutId id="2147483737" r:id="rId53"/>
    <p:sldLayoutId id="2147483738" r:id="rId54"/>
    <p:sldLayoutId id="2147483739" r:id="rId55"/>
    <p:sldLayoutId id="2147483740" r:id="rId56"/>
  </p:sldLayoutIdLst>
  <p:hf hdr="0"/>
  <p:txStyles>
    <p:titleStyle>
      <a:lvl1pPr algn="l" defTabSz="121887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p:titleStyle>
    <p:bodyStyle>
      <a:lvl1pPr marL="191954" indent="-191954" algn="l" defTabSz="1218870" rtl="0" eaLnBrk="1" latinLnBrk="0" hangingPunct="1">
        <a:lnSpc>
          <a:spcPct val="100000"/>
        </a:lnSpc>
        <a:spcBef>
          <a:spcPts val="1333"/>
        </a:spcBef>
        <a:buFont typeface="Arial"/>
        <a:buChar char="•"/>
        <a:defRPr sz="2300" kern="1200">
          <a:solidFill>
            <a:schemeClr val="tx1"/>
          </a:solidFill>
          <a:latin typeface="Verdana" charset="0"/>
          <a:ea typeface="Verdana" charset="0"/>
          <a:cs typeface="Verdana" charset="0"/>
        </a:defRPr>
      </a:lvl1pPr>
      <a:lvl2pPr marL="431883" indent="-239935" algn="l" defTabSz="1218870" rtl="0" eaLnBrk="1" latinLnBrk="0" hangingPunct="1">
        <a:lnSpc>
          <a:spcPct val="100000"/>
        </a:lnSpc>
        <a:spcBef>
          <a:spcPts val="667"/>
        </a:spcBef>
        <a:buFont typeface="Cambria" charset="0"/>
        <a:buChar char="−"/>
        <a:defRPr sz="2000" kern="1200">
          <a:solidFill>
            <a:schemeClr val="tx1"/>
          </a:solidFill>
          <a:latin typeface="Verdana" charset="0"/>
          <a:ea typeface="Verdana" charset="0"/>
          <a:cs typeface="Verdana" charset="0"/>
        </a:defRPr>
      </a:lvl2pPr>
      <a:lvl3pPr marL="575846" indent="-191954" algn="l" defTabSz="121887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3pPr>
      <a:lvl4pPr marL="815780" indent="-143956" algn="l" defTabSz="121887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4pPr>
      <a:lvl5pPr marL="959736" indent="-143956" algn="l" defTabSz="1218870" rtl="0" eaLnBrk="1" latinLnBrk="0" hangingPunct="1">
        <a:lnSpc>
          <a:spcPct val="100000"/>
        </a:lnSpc>
        <a:spcBef>
          <a:spcPts val="667"/>
        </a:spcBef>
        <a:buFont typeface="ArialUnicodeMS" charset="0"/>
        <a:buChar char="‣"/>
        <a:defRPr sz="1700" i="1" kern="1200">
          <a:solidFill>
            <a:schemeClr val="tx1"/>
          </a:solidFill>
          <a:latin typeface="Verdana" charset="0"/>
          <a:ea typeface="Verdana" charset="0"/>
          <a:cs typeface="Verdana" charset="0"/>
        </a:defRPr>
      </a:lvl5pPr>
      <a:lvl6pPr marL="3351876" indent="-304712" algn="l" defTabSz="12188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314" indent="-304712" algn="l" defTabSz="12188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0746" indent="-304712" algn="l" defTabSz="12188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177" indent="-304712" algn="l" defTabSz="12188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nb-NO"/>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2" userDrawn="1">
          <p15:clr>
            <a:srgbClr val="F26B43"/>
          </p15:clr>
        </p15:guide>
        <p15:guide id="2" pos="2880" userDrawn="1">
          <p15:clr>
            <a:srgbClr val="F26B43"/>
          </p15:clr>
        </p15:guide>
        <p15:guide id="3" orient="horz" pos="3003" userDrawn="1">
          <p15:clr>
            <a:srgbClr val="F26B43"/>
          </p15:clr>
        </p15:guide>
        <p15:guide id="4" pos="360" userDrawn="1">
          <p15:clr>
            <a:srgbClr val="F26B43"/>
          </p15:clr>
        </p15:guide>
        <p15:guide id="5" pos="5400" userDrawn="1">
          <p15:clr>
            <a:srgbClr val="F26B43"/>
          </p15:clr>
        </p15:guide>
        <p15:guide id="6" orient="horz" pos="598" userDrawn="1">
          <p15:clr>
            <a:srgbClr val="F26B43"/>
          </p15:clr>
        </p15:guide>
        <p15:guide id="7" pos="2989" userDrawn="1">
          <p15:clr>
            <a:srgbClr val="F26B43"/>
          </p15:clr>
        </p15:guide>
        <p15:guide id="8" pos="27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62000" y="1153419"/>
            <a:ext cx="10668000" cy="772800"/>
          </a:xfrm>
          <a:prstGeom prst="rect">
            <a:avLst/>
          </a:prstGeom>
        </p:spPr>
        <p:txBody>
          <a:bodyPr vert="horz" lIns="0" tIns="0" rIns="0" bIns="0" rtlCol="0" anchor="t" anchorCtr="0">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762000" y="2042835"/>
            <a:ext cx="10668000" cy="4313516"/>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762000" y="6518809"/>
            <a:ext cx="8617784" cy="178289"/>
          </a:xfrm>
          <a:prstGeom prst="rect">
            <a:avLst/>
          </a:prstGeom>
        </p:spPr>
        <p:txBody>
          <a:bodyPr vert="horz" lIns="0" tIns="0" rIns="0" bIns="0" rtlCol="0" anchor="ctr"/>
          <a:lstStyle>
            <a:lvl1pPr algn="l">
              <a:defRPr sz="700">
                <a:solidFill>
                  <a:schemeClr val="tx1"/>
                </a:solidFill>
                <a:latin typeface="Verdana" charset="0"/>
                <a:ea typeface="Verdana" charset="0"/>
                <a:cs typeface="Verdana" charset="0"/>
              </a:defRPr>
            </a:lvl1pPr>
          </a:lstStyle>
          <a:p>
            <a:pPr fontAlgn="base">
              <a:spcBef>
                <a:spcPct val="0"/>
              </a:spcBef>
              <a:spcAft>
                <a:spcPct val="0"/>
              </a:spcAft>
            </a:pPr>
            <a:endParaRPr lang="en-GB" dirty="0">
              <a:solidFill>
                <a:prstClr val="black"/>
              </a:solidFill>
            </a:endParaRPr>
          </a:p>
        </p:txBody>
      </p:sp>
      <p:sp>
        <p:nvSpPr>
          <p:cNvPr id="18" name="Plassholder for lysbildenummer 5"/>
          <p:cNvSpPr>
            <a:spLocks noGrp="1"/>
          </p:cNvSpPr>
          <p:nvPr>
            <p:ph type="sldNum" sz="quarter" idx="4"/>
          </p:nvPr>
        </p:nvSpPr>
        <p:spPr>
          <a:xfrm>
            <a:off x="10908344" y="6518796"/>
            <a:ext cx="521656" cy="178288"/>
          </a:xfrm>
          <a:prstGeom prst="rect">
            <a:avLst/>
          </a:prstGeom>
        </p:spPr>
        <p:txBody>
          <a:bodyPr vert="horz" lIns="0" tIns="0" rIns="0" bIns="0" rtlCol="0" anchor="ctr"/>
          <a:lstStyle>
            <a:lvl1pPr algn="r">
              <a:defRPr sz="700">
                <a:solidFill>
                  <a:schemeClr val="tx1"/>
                </a:solidFill>
                <a:latin typeface="Verdana" charset="0"/>
                <a:ea typeface="Verdana" charset="0"/>
                <a:cs typeface="Verdana" charset="0"/>
              </a:defRPr>
            </a:lvl1pPr>
          </a:lstStyle>
          <a:p>
            <a:pPr fontAlgn="base">
              <a:spcBef>
                <a:spcPct val="0"/>
              </a:spcBef>
              <a:spcAft>
                <a:spcPct val="0"/>
              </a:spcAft>
            </a:pPr>
            <a:r>
              <a:rPr lang="nb-NO" altLang="nb-NO" dirty="0">
                <a:solidFill>
                  <a:prstClr val="black"/>
                </a:solidFill>
              </a:rPr>
              <a:t>Side </a:t>
            </a:r>
            <a:fld id="{F57D2C7E-FF28-3646-BDC8-24A1FA3E5E8D}" type="slidenum">
              <a:rPr lang="en-GB" smtClean="0">
                <a:solidFill>
                  <a:prstClr val="black"/>
                </a:solidFill>
              </a:rPr>
              <a:pPr fontAlgn="base">
                <a:spcBef>
                  <a:spcPct val="0"/>
                </a:spcBef>
                <a:spcAft>
                  <a:spcPct val="0"/>
                </a:spcAft>
              </a:pPr>
              <a:t>‹#›</a:t>
            </a:fld>
            <a:endParaRPr lang="en-GB" dirty="0">
              <a:solidFill>
                <a:prstClr val="black"/>
              </a:solidFill>
            </a:endParaRPr>
          </a:p>
        </p:txBody>
      </p:sp>
      <p:sp>
        <p:nvSpPr>
          <p:cNvPr id="19" name="Plassholder for dato 3"/>
          <p:cNvSpPr>
            <a:spLocks noGrp="1"/>
          </p:cNvSpPr>
          <p:nvPr>
            <p:ph type="dt" sz="half" idx="2"/>
          </p:nvPr>
        </p:nvSpPr>
        <p:spPr>
          <a:xfrm>
            <a:off x="9379784" y="6518795"/>
            <a:ext cx="1528560" cy="178292"/>
          </a:xfrm>
          <a:prstGeom prst="rect">
            <a:avLst/>
          </a:prstGeom>
        </p:spPr>
        <p:txBody>
          <a:bodyPr lIns="0" tIns="0" rIns="0" bIns="0" anchor="ctr" anchorCtr="0"/>
          <a:lstStyle>
            <a:lvl1pPr algn="r">
              <a:defRPr sz="700">
                <a:latin typeface="Verdana" charset="0"/>
                <a:ea typeface="Verdana" charset="0"/>
                <a:cs typeface="Verdana" charset="0"/>
              </a:defRPr>
            </a:lvl1pPr>
          </a:lstStyle>
          <a:p>
            <a:pPr fontAlgn="base">
              <a:spcBef>
                <a:spcPct val="0"/>
              </a:spcBef>
              <a:spcAft>
                <a:spcPct val="0"/>
              </a:spcAft>
            </a:pPr>
            <a:fld id="{6CCEEA38-9ED6-4931-815F-A501AF43D8A2}" type="datetime1">
              <a:rPr lang="nb-NO" smtClean="0">
                <a:solidFill>
                  <a:prstClr val="black"/>
                </a:solidFill>
              </a:rPr>
              <a:pPr fontAlgn="base">
                <a:spcBef>
                  <a:spcPct val="0"/>
                </a:spcBef>
                <a:spcAft>
                  <a:spcPct val="0"/>
                </a:spcAft>
              </a:pPr>
              <a:t>27.06.2022</a:t>
            </a:fld>
            <a:endParaRPr lang="en-GB" dirty="0">
              <a:solidFill>
                <a:prstClr val="black"/>
              </a:solidFill>
            </a:endParaRPr>
          </a:p>
        </p:txBody>
      </p:sp>
      <p:pic>
        <p:nvPicPr>
          <p:cNvPr id="7" name="Picture 6">
            <a:extLst>
              <a:ext uri="{FF2B5EF4-FFF2-40B4-BE49-F238E27FC236}">
                <a16:creationId xmlns:a16="http://schemas.microsoft.com/office/drawing/2014/main" id="{9671EA51-ABEA-48D5-8415-FA632D18F010}"/>
              </a:ext>
            </a:extLst>
          </p:cNvPr>
          <p:cNvPicPr>
            <a:picLocks noChangeAspect="1"/>
          </p:cNvPicPr>
          <p:nvPr/>
        </p:nvPicPr>
        <p:blipFill>
          <a:blip r:embed="rId56"/>
          <a:stretch>
            <a:fillRect/>
          </a:stretch>
        </p:blipFill>
        <p:spPr>
          <a:xfrm>
            <a:off x="330523" y="271863"/>
            <a:ext cx="1520604" cy="381988"/>
          </a:xfrm>
          <a:prstGeom prst="rect">
            <a:avLst/>
          </a:prstGeom>
        </p:spPr>
      </p:pic>
    </p:spTree>
    <p:extLst>
      <p:ext uri="{BB962C8B-B14F-4D97-AF65-F5344CB8AC3E}">
        <p14:creationId xmlns:p14="http://schemas.microsoft.com/office/powerpoint/2010/main" val="112137860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 id="2147483788" r:id="rId47"/>
    <p:sldLayoutId id="2147483789" r:id="rId48"/>
    <p:sldLayoutId id="2147483790" r:id="rId49"/>
    <p:sldLayoutId id="2147483791" r:id="rId50"/>
    <p:sldLayoutId id="2147483792" r:id="rId51"/>
    <p:sldLayoutId id="2147483793" r:id="rId52"/>
    <p:sldLayoutId id="2147483794" r:id="rId53"/>
    <p:sldLayoutId id="2147483795" r:id="rId54"/>
  </p:sldLayoutIdLst>
  <p:hf hdr="0"/>
  <p:txStyles>
    <p:titleStyle>
      <a:lvl1pPr algn="l" defTabSz="121887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p:titleStyle>
    <p:bodyStyle>
      <a:lvl1pPr marL="191954" indent="-191954" algn="l" defTabSz="1218870" rtl="0" eaLnBrk="1" latinLnBrk="0" hangingPunct="1">
        <a:lnSpc>
          <a:spcPct val="100000"/>
        </a:lnSpc>
        <a:spcBef>
          <a:spcPts val="1333"/>
        </a:spcBef>
        <a:buFont typeface="Arial"/>
        <a:buChar char="•"/>
        <a:defRPr sz="2300" kern="1200">
          <a:solidFill>
            <a:schemeClr val="tx1"/>
          </a:solidFill>
          <a:latin typeface="Verdana" charset="0"/>
          <a:ea typeface="Verdana" charset="0"/>
          <a:cs typeface="Verdana" charset="0"/>
        </a:defRPr>
      </a:lvl1pPr>
      <a:lvl2pPr marL="431883" indent="-239935" algn="l" defTabSz="1218870" rtl="0" eaLnBrk="1" latinLnBrk="0" hangingPunct="1">
        <a:lnSpc>
          <a:spcPct val="100000"/>
        </a:lnSpc>
        <a:spcBef>
          <a:spcPts val="667"/>
        </a:spcBef>
        <a:buFont typeface="Cambria" charset="0"/>
        <a:buChar char="−"/>
        <a:defRPr sz="2000" kern="1200">
          <a:solidFill>
            <a:schemeClr val="tx1"/>
          </a:solidFill>
          <a:latin typeface="Verdana" charset="0"/>
          <a:ea typeface="Verdana" charset="0"/>
          <a:cs typeface="Verdana" charset="0"/>
        </a:defRPr>
      </a:lvl2pPr>
      <a:lvl3pPr marL="575846" indent="-191954" algn="l" defTabSz="121887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3pPr>
      <a:lvl4pPr marL="815780" indent="-143956" algn="l" defTabSz="121887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4pPr>
      <a:lvl5pPr marL="959736" indent="-143956" algn="l" defTabSz="1218870" rtl="0" eaLnBrk="1" latinLnBrk="0" hangingPunct="1">
        <a:lnSpc>
          <a:spcPct val="100000"/>
        </a:lnSpc>
        <a:spcBef>
          <a:spcPts val="667"/>
        </a:spcBef>
        <a:buFont typeface="ArialUnicodeMS" charset="0"/>
        <a:buChar char="‣"/>
        <a:defRPr sz="1700" i="1" kern="1200">
          <a:solidFill>
            <a:schemeClr val="tx1"/>
          </a:solidFill>
          <a:latin typeface="Verdana" charset="0"/>
          <a:ea typeface="Verdana" charset="0"/>
          <a:cs typeface="Verdana" charset="0"/>
        </a:defRPr>
      </a:lvl5pPr>
      <a:lvl6pPr marL="3351876" indent="-304712" algn="l" defTabSz="12188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314" indent="-304712" algn="l" defTabSz="12188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0746" indent="-304712" algn="l" defTabSz="12188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177" indent="-304712" algn="l" defTabSz="12188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nb-NO"/>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2" userDrawn="1">
          <p15:clr>
            <a:srgbClr val="F26B43"/>
          </p15:clr>
        </p15:guide>
        <p15:guide id="2" pos="2880" userDrawn="1">
          <p15:clr>
            <a:srgbClr val="F26B43"/>
          </p15:clr>
        </p15:guide>
        <p15:guide id="3" orient="horz" pos="3003" userDrawn="1">
          <p15:clr>
            <a:srgbClr val="F26B43"/>
          </p15:clr>
        </p15:guide>
        <p15:guide id="4" pos="360" userDrawn="1">
          <p15:clr>
            <a:srgbClr val="F26B43"/>
          </p15:clr>
        </p15:guide>
        <p15:guide id="5" pos="5400" userDrawn="1">
          <p15:clr>
            <a:srgbClr val="F26B43"/>
          </p15:clr>
        </p15:guide>
        <p15:guide id="6" orient="horz" pos="598" userDrawn="1">
          <p15:clr>
            <a:srgbClr val="F26B43"/>
          </p15:clr>
        </p15:guide>
        <p15:guide id="7" pos="2989" userDrawn="1">
          <p15:clr>
            <a:srgbClr val="F26B43"/>
          </p15:clr>
        </p15:guide>
        <p15:guide id="8" pos="277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62000" y="1153419"/>
            <a:ext cx="10668000" cy="772800"/>
          </a:xfrm>
          <a:prstGeom prst="rect">
            <a:avLst/>
          </a:prstGeom>
        </p:spPr>
        <p:txBody>
          <a:bodyPr vert="horz" lIns="0" tIns="0" rIns="0" bIns="0" rtlCol="0" anchor="t" anchorCtr="0">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762000" y="2042835"/>
            <a:ext cx="10668000" cy="4313516"/>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762000" y="6518806"/>
            <a:ext cx="8617784" cy="178289"/>
          </a:xfrm>
          <a:prstGeom prst="rect">
            <a:avLst/>
          </a:prstGeom>
        </p:spPr>
        <p:txBody>
          <a:bodyPr vert="horz" lIns="0" tIns="0" rIns="0" bIns="0" rtlCol="0" anchor="ctr"/>
          <a:lstStyle>
            <a:lvl1pPr algn="l">
              <a:defRPr sz="700">
                <a:solidFill>
                  <a:schemeClr val="tx1"/>
                </a:solidFill>
                <a:latin typeface="Verdana" charset="0"/>
                <a:ea typeface="Verdana" charset="0"/>
                <a:cs typeface="Verdana" charset="0"/>
              </a:defRPr>
            </a:lvl1pPr>
          </a:lstStyle>
          <a:p>
            <a:pPr defTabSz="914218" fontAlgn="base">
              <a:spcBef>
                <a:spcPct val="0"/>
              </a:spcBef>
              <a:spcAft>
                <a:spcPct val="0"/>
              </a:spcAft>
            </a:pPr>
            <a:endParaRPr lang="en-GB" dirty="0">
              <a:solidFill>
                <a:prstClr val="black"/>
              </a:solidFill>
            </a:endParaRPr>
          </a:p>
        </p:txBody>
      </p:sp>
      <p:sp>
        <p:nvSpPr>
          <p:cNvPr id="18" name="Plassholder for lysbildenummer 5"/>
          <p:cNvSpPr>
            <a:spLocks noGrp="1"/>
          </p:cNvSpPr>
          <p:nvPr>
            <p:ph type="sldNum" sz="quarter" idx="4"/>
          </p:nvPr>
        </p:nvSpPr>
        <p:spPr>
          <a:xfrm>
            <a:off x="10908344" y="6518796"/>
            <a:ext cx="521656" cy="178288"/>
          </a:xfrm>
          <a:prstGeom prst="rect">
            <a:avLst/>
          </a:prstGeom>
        </p:spPr>
        <p:txBody>
          <a:bodyPr vert="horz" lIns="0" tIns="0" rIns="0" bIns="0" rtlCol="0" anchor="ctr"/>
          <a:lstStyle>
            <a:lvl1pPr algn="r">
              <a:defRPr sz="700">
                <a:solidFill>
                  <a:schemeClr val="tx1"/>
                </a:solidFill>
                <a:latin typeface="Verdana" charset="0"/>
                <a:ea typeface="Verdana" charset="0"/>
                <a:cs typeface="Verdana" charset="0"/>
              </a:defRPr>
            </a:lvl1pPr>
          </a:lstStyle>
          <a:p>
            <a:pPr defTabSz="914218" fontAlgn="base">
              <a:spcBef>
                <a:spcPct val="0"/>
              </a:spcBef>
              <a:spcAft>
                <a:spcPct val="0"/>
              </a:spcAft>
            </a:pPr>
            <a:r>
              <a:rPr lang="nb-NO" altLang="nb-NO">
                <a:solidFill>
                  <a:prstClr val="black"/>
                </a:solidFill>
              </a:rPr>
              <a:t>Side </a:t>
            </a:r>
            <a:fld id="{F57D2C7E-FF28-3646-BDC8-24A1FA3E5E8D}" type="slidenum">
              <a:rPr lang="en-GB" smtClean="0">
                <a:solidFill>
                  <a:prstClr val="black"/>
                </a:solidFill>
              </a:rPr>
              <a:pPr defTabSz="914218" fontAlgn="base">
                <a:spcBef>
                  <a:spcPct val="0"/>
                </a:spcBef>
                <a:spcAft>
                  <a:spcPct val="0"/>
                </a:spcAft>
              </a:pPr>
              <a:t>‹#›</a:t>
            </a:fld>
            <a:endParaRPr lang="en-GB" dirty="0">
              <a:solidFill>
                <a:prstClr val="black"/>
              </a:solidFill>
            </a:endParaRPr>
          </a:p>
        </p:txBody>
      </p:sp>
      <p:sp>
        <p:nvSpPr>
          <p:cNvPr id="19" name="Plassholder for dato 3"/>
          <p:cNvSpPr>
            <a:spLocks noGrp="1"/>
          </p:cNvSpPr>
          <p:nvPr>
            <p:ph type="dt" sz="half" idx="2"/>
          </p:nvPr>
        </p:nvSpPr>
        <p:spPr>
          <a:xfrm>
            <a:off x="9379784" y="6518795"/>
            <a:ext cx="1528560" cy="178292"/>
          </a:xfrm>
          <a:prstGeom prst="rect">
            <a:avLst/>
          </a:prstGeom>
        </p:spPr>
        <p:txBody>
          <a:bodyPr lIns="0" tIns="0" rIns="0" bIns="0" anchor="ctr" anchorCtr="0"/>
          <a:lstStyle>
            <a:lvl1pPr algn="r">
              <a:defRPr sz="700">
                <a:latin typeface="Verdana" charset="0"/>
                <a:ea typeface="Verdana" charset="0"/>
                <a:cs typeface="Verdana" charset="0"/>
              </a:defRPr>
            </a:lvl1pPr>
          </a:lstStyle>
          <a:p>
            <a:pPr defTabSz="914218" fontAlgn="base">
              <a:spcBef>
                <a:spcPct val="0"/>
              </a:spcBef>
              <a:spcAft>
                <a:spcPct val="0"/>
              </a:spcAft>
            </a:pPr>
            <a:fld id="{71CF5760-0137-4D42-83E3-B092B0912E30}" type="datetime1">
              <a:rPr lang="nb-NO" smtClean="0">
                <a:solidFill>
                  <a:prstClr val="black"/>
                </a:solidFill>
              </a:rPr>
              <a:pPr defTabSz="914218" fontAlgn="base">
                <a:spcBef>
                  <a:spcPct val="0"/>
                </a:spcBef>
                <a:spcAft>
                  <a:spcPct val="0"/>
                </a:spcAft>
              </a:pPr>
              <a:t>27.06.2022</a:t>
            </a:fld>
            <a:endParaRPr lang="en-GB" dirty="0">
              <a:solidFill>
                <a:prstClr val="black"/>
              </a:solidFill>
            </a:endParaRPr>
          </a:p>
        </p:txBody>
      </p:sp>
      <p:pic>
        <p:nvPicPr>
          <p:cNvPr id="6" name="Bilde 5"/>
          <p:cNvPicPr>
            <a:picLocks noChangeAspect="1"/>
          </p:cNvPicPr>
          <p:nvPr/>
        </p:nvPicPr>
        <p:blipFill>
          <a:blip r:embed="rId61" cstate="hqprint">
            <a:extLst>
              <a:ext uri="{28A0092B-C50C-407E-A947-70E740481C1C}">
                <a14:useLocalDpi xmlns:a14="http://schemas.microsoft.com/office/drawing/2010/main"/>
              </a:ext>
            </a:extLst>
          </a:blip>
          <a:stretch>
            <a:fillRect/>
          </a:stretch>
        </p:blipFill>
        <p:spPr>
          <a:xfrm>
            <a:off x="330519" y="250408"/>
            <a:ext cx="1430548" cy="386584"/>
          </a:xfrm>
          <a:prstGeom prst="rect">
            <a:avLst/>
          </a:prstGeom>
        </p:spPr>
      </p:pic>
    </p:spTree>
    <p:extLst>
      <p:ext uri="{BB962C8B-B14F-4D97-AF65-F5344CB8AC3E}">
        <p14:creationId xmlns:p14="http://schemas.microsoft.com/office/powerpoint/2010/main" val="153174395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44" r:id="rId47"/>
    <p:sldLayoutId id="2147483845" r:id="rId48"/>
    <p:sldLayoutId id="2147483846" r:id="rId49"/>
    <p:sldLayoutId id="2147483847" r:id="rId50"/>
    <p:sldLayoutId id="2147483848" r:id="rId51"/>
    <p:sldLayoutId id="2147483849" r:id="rId52"/>
    <p:sldLayoutId id="2147483850" r:id="rId53"/>
    <p:sldLayoutId id="2147483851" r:id="rId54"/>
    <p:sldLayoutId id="2147483852" r:id="rId55"/>
    <p:sldLayoutId id="2147483853" r:id="rId56"/>
    <p:sldLayoutId id="2147483854" r:id="rId57"/>
    <p:sldLayoutId id="2147483855" r:id="rId58"/>
    <p:sldLayoutId id="2147483856" r:id="rId59"/>
  </p:sldLayoutIdLst>
  <p:hf hdr="0"/>
  <p:txStyles>
    <p:titleStyle>
      <a:lvl1pPr algn="l" defTabSz="121893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p:titleStyle>
    <p:bodyStyle>
      <a:lvl1pPr marL="191962" indent="-191962" algn="l" defTabSz="1218930" rtl="0" eaLnBrk="1" latinLnBrk="0" hangingPunct="1">
        <a:lnSpc>
          <a:spcPct val="100000"/>
        </a:lnSpc>
        <a:spcBef>
          <a:spcPts val="1333"/>
        </a:spcBef>
        <a:buFont typeface="Arial"/>
        <a:buChar char="•"/>
        <a:defRPr sz="2300" kern="1200">
          <a:solidFill>
            <a:schemeClr val="tx1"/>
          </a:solidFill>
          <a:latin typeface="Verdana" charset="0"/>
          <a:ea typeface="Verdana" charset="0"/>
          <a:cs typeface="Verdana" charset="0"/>
        </a:defRPr>
      </a:lvl1pPr>
      <a:lvl2pPr marL="431904" indent="-239947" algn="l" defTabSz="1218930" rtl="0" eaLnBrk="1" latinLnBrk="0" hangingPunct="1">
        <a:lnSpc>
          <a:spcPct val="100000"/>
        </a:lnSpc>
        <a:spcBef>
          <a:spcPts val="667"/>
        </a:spcBef>
        <a:buFont typeface="Cambria" charset="0"/>
        <a:buChar char="−"/>
        <a:defRPr sz="2000" kern="1200">
          <a:solidFill>
            <a:schemeClr val="tx1"/>
          </a:solidFill>
          <a:latin typeface="Verdana" charset="0"/>
          <a:ea typeface="Verdana" charset="0"/>
          <a:cs typeface="Verdana" charset="0"/>
        </a:defRPr>
      </a:lvl2pPr>
      <a:lvl3pPr marL="575874" indent="-191962" algn="l" defTabSz="121893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3pPr>
      <a:lvl4pPr marL="815820" indent="-143964" algn="l" defTabSz="121893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4pPr>
      <a:lvl5pPr marL="959784" indent="-143964" algn="l" defTabSz="1218930" rtl="0" eaLnBrk="1" latinLnBrk="0" hangingPunct="1">
        <a:lnSpc>
          <a:spcPct val="100000"/>
        </a:lnSpc>
        <a:spcBef>
          <a:spcPts val="667"/>
        </a:spcBef>
        <a:buFont typeface="ArialUnicodeMS" charset="0"/>
        <a:buChar char="‣"/>
        <a:defRPr sz="1700" i="1" kern="1200">
          <a:solidFill>
            <a:schemeClr val="tx1"/>
          </a:solidFill>
          <a:latin typeface="Verdana" charset="0"/>
          <a:ea typeface="Verdana" charset="0"/>
          <a:cs typeface="Verdana" charset="0"/>
        </a:defRPr>
      </a:lvl5pPr>
      <a:lvl6pPr marL="3352044" indent="-304728" algn="l" defTabSz="121893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512" indent="-304728" algn="l" defTabSz="121893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0974" indent="-304728" algn="l" defTabSz="121893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436" indent="-304728" algn="l" defTabSz="121893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nb-NO"/>
      </a:defPPr>
      <a:lvl1pPr marL="0" algn="l" defTabSz="1218930" rtl="0" eaLnBrk="1" latinLnBrk="0" hangingPunct="1">
        <a:defRPr sz="2400" kern="1200">
          <a:solidFill>
            <a:schemeClr val="tx1"/>
          </a:solidFill>
          <a:latin typeface="+mn-lt"/>
          <a:ea typeface="+mn-ea"/>
          <a:cs typeface="+mn-cs"/>
        </a:defRPr>
      </a:lvl1pPr>
      <a:lvl2pPr marL="609459" algn="l" defTabSz="1218930" rtl="0" eaLnBrk="1" latinLnBrk="0" hangingPunct="1">
        <a:defRPr sz="2400" kern="1200">
          <a:solidFill>
            <a:schemeClr val="tx1"/>
          </a:solidFill>
          <a:latin typeface="+mn-lt"/>
          <a:ea typeface="+mn-ea"/>
          <a:cs typeface="+mn-cs"/>
        </a:defRPr>
      </a:lvl2pPr>
      <a:lvl3pPr marL="1218930" algn="l" defTabSz="1218930" rtl="0" eaLnBrk="1" latinLnBrk="0" hangingPunct="1">
        <a:defRPr sz="2400" kern="1200">
          <a:solidFill>
            <a:schemeClr val="tx1"/>
          </a:solidFill>
          <a:latin typeface="+mn-lt"/>
          <a:ea typeface="+mn-ea"/>
          <a:cs typeface="+mn-cs"/>
        </a:defRPr>
      </a:lvl3pPr>
      <a:lvl4pPr marL="1828392" algn="l" defTabSz="1218930" rtl="0" eaLnBrk="1" latinLnBrk="0" hangingPunct="1">
        <a:defRPr sz="2400" kern="1200">
          <a:solidFill>
            <a:schemeClr val="tx1"/>
          </a:solidFill>
          <a:latin typeface="+mn-lt"/>
          <a:ea typeface="+mn-ea"/>
          <a:cs typeface="+mn-cs"/>
        </a:defRPr>
      </a:lvl4pPr>
      <a:lvl5pPr marL="2437858" algn="l" defTabSz="1218930" rtl="0" eaLnBrk="1" latinLnBrk="0" hangingPunct="1">
        <a:defRPr sz="2400" kern="1200">
          <a:solidFill>
            <a:schemeClr val="tx1"/>
          </a:solidFill>
          <a:latin typeface="+mn-lt"/>
          <a:ea typeface="+mn-ea"/>
          <a:cs typeface="+mn-cs"/>
        </a:defRPr>
      </a:lvl5pPr>
      <a:lvl6pPr marL="3047316" algn="l" defTabSz="1218930" rtl="0" eaLnBrk="1" latinLnBrk="0" hangingPunct="1">
        <a:defRPr sz="2400" kern="1200">
          <a:solidFill>
            <a:schemeClr val="tx1"/>
          </a:solidFill>
          <a:latin typeface="+mn-lt"/>
          <a:ea typeface="+mn-ea"/>
          <a:cs typeface="+mn-cs"/>
        </a:defRPr>
      </a:lvl6pPr>
      <a:lvl7pPr marL="3656775" algn="l" defTabSz="1218930" rtl="0" eaLnBrk="1" latinLnBrk="0" hangingPunct="1">
        <a:defRPr sz="2400" kern="1200">
          <a:solidFill>
            <a:schemeClr val="tx1"/>
          </a:solidFill>
          <a:latin typeface="+mn-lt"/>
          <a:ea typeface="+mn-ea"/>
          <a:cs typeface="+mn-cs"/>
        </a:defRPr>
      </a:lvl7pPr>
      <a:lvl8pPr marL="4266240" algn="l" defTabSz="1218930" rtl="0" eaLnBrk="1" latinLnBrk="0" hangingPunct="1">
        <a:defRPr sz="2400" kern="1200">
          <a:solidFill>
            <a:schemeClr val="tx1"/>
          </a:solidFill>
          <a:latin typeface="+mn-lt"/>
          <a:ea typeface="+mn-ea"/>
          <a:cs typeface="+mn-cs"/>
        </a:defRPr>
      </a:lvl8pPr>
      <a:lvl9pPr marL="4875703" algn="l" defTabSz="121893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2" userDrawn="1">
          <p15:clr>
            <a:srgbClr val="F26B43"/>
          </p15:clr>
        </p15:guide>
        <p15:guide id="2" pos="2880" userDrawn="1">
          <p15:clr>
            <a:srgbClr val="F26B43"/>
          </p15:clr>
        </p15:guide>
        <p15:guide id="3" orient="horz" pos="3003" userDrawn="1">
          <p15:clr>
            <a:srgbClr val="F26B43"/>
          </p15:clr>
        </p15:guide>
        <p15:guide id="4" pos="360" userDrawn="1">
          <p15:clr>
            <a:srgbClr val="F26B43"/>
          </p15:clr>
        </p15:guide>
        <p15:guide id="5" pos="5400" userDrawn="1">
          <p15:clr>
            <a:srgbClr val="F26B43"/>
          </p15:clr>
        </p15:guide>
        <p15:guide id="6" orient="horz" pos="598" userDrawn="1">
          <p15:clr>
            <a:srgbClr val="F26B43"/>
          </p15:clr>
        </p15:guide>
        <p15:guide id="7" pos="2989" userDrawn="1">
          <p15:clr>
            <a:srgbClr val="F26B43"/>
          </p15:clr>
        </p15:guide>
        <p15:guide id="8" pos="277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62000" y="1153419"/>
            <a:ext cx="10668000" cy="772800"/>
          </a:xfrm>
          <a:prstGeom prst="rect">
            <a:avLst/>
          </a:prstGeom>
        </p:spPr>
        <p:txBody>
          <a:bodyPr vert="horz" lIns="0" tIns="0" rIns="0" bIns="0" rtlCol="0" anchor="t" anchorCtr="0">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762000" y="2042835"/>
            <a:ext cx="10668000" cy="4313516"/>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762000" y="6518802"/>
            <a:ext cx="8617784" cy="178289"/>
          </a:xfrm>
          <a:prstGeom prst="rect">
            <a:avLst/>
          </a:prstGeom>
        </p:spPr>
        <p:txBody>
          <a:bodyPr vert="horz" lIns="0" tIns="0" rIns="0" bIns="0" rtlCol="0" anchor="ctr"/>
          <a:lstStyle>
            <a:lvl1pPr algn="l">
              <a:defRPr sz="700">
                <a:solidFill>
                  <a:schemeClr val="tx1"/>
                </a:solidFill>
                <a:latin typeface="Verdana" charset="0"/>
                <a:ea typeface="Verdana" charset="0"/>
                <a:cs typeface="Verdana" charset="0"/>
              </a:defRPr>
            </a:lvl1pPr>
          </a:lstStyle>
          <a:p>
            <a:pPr defTabSz="914286" fontAlgn="base">
              <a:spcBef>
                <a:spcPct val="0"/>
              </a:spcBef>
              <a:spcAft>
                <a:spcPct val="0"/>
              </a:spcAft>
            </a:pPr>
            <a:endParaRPr lang="en-GB" dirty="0">
              <a:solidFill>
                <a:prstClr val="black"/>
              </a:solidFill>
            </a:endParaRPr>
          </a:p>
        </p:txBody>
      </p:sp>
      <p:sp>
        <p:nvSpPr>
          <p:cNvPr id="18" name="Plassholder for lysbildenummer 5"/>
          <p:cNvSpPr>
            <a:spLocks noGrp="1"/>
          </p:cNvSpPr>
          <p:nvPr>
            <p:ph type="sldNum" sz="quarter" idx="4"/>
          </p:nvPr>
        </p:nvSpPr>
        <p:spPr>
          <a:xfrm>
            <a:off x="10908344" y="6518796"/>
            <a:ext cx="521656" cy="178288"/>
          </a:xfrm>
          <a:prstGeom prst="rect">
            <a:avLst/>
          </a:prstGeom>
        </p:spPr>
        <p:txBody>
          <a:bodyPr vert="horz" lIns="0" tIns="0" rIns="0" bIns="0" rtlCol="0" anchor="ctr"/>
          <a:lstStyle>
            <a:lvl1pPr algn="r">
              <a:defRPr sz="700">
                <a:solidFill>
                  <a:schemeClr val="tx1"/>
                </a:solidFill>
                <a:latin typeface="Verdana" charset="0"/>
                <a:ea typeface="Verdana" charset="0"/>
                <a:cs typeface="Verdana" charset="0"/>
              </a:defRPr>
            </a:lvl1pPr>
          </a:lstStyle>
          <a:p>
            <a:pPr defTabSz="914286" fontAlgn="base">
              <a:spcBef>
                <a:spcPct val="0"/>
              </a:spcBef>
              <a:spcAft>
                <a:spcPct val="0"/>
              </a:spcAft>
            </a:pPr>
            <a:r>
              <a:rPr lang="nb-NO" altLang="nb-NO">
                <a:solidFill>
                  <a:prstClr val="black"/>
                </a:solidFill>
              </a:rPr>
              <a:t>Side </a:t>
            </a:r>
            <a:fld id="{F57D2C7E-FF28-3646-BDC8-24A1FA3E5E8D}" type="slidenum">
              <a:rPr lang="en-GB" smtClean="0">
                <a:solidFill>
                  <a:prstClr val="black"/>
                </a:solidFill>
              </a:rPr>
              <a:pPr defTabSz="914286" fontAlgn="base">
                <a:spcBef>
                  <a:spcPct val="0"/>
                </a:spcBef>
                <a:spcAft>
                  <a:spcPct val="0"/>
                </a:spcAft>
              </a:pPr>
              <a:t>‹#›</a:t>
            </a:fld>
            <a:endParaRPr lang="en-GB" dirty="0">
              <a:solidFill>
                <a:prstClr val="black"/>
              </a:solidFill>
            </a:endParaRPr>
          </a:p>
        </p:txBody>
      </p:sp>
      <p:sp>
        <p:nvSpPr>
          <p:cNvPr id="19" name="Plassholder for dato 3"/>
          <p:cNvSpPr>
            <a:spLocks noGrp="1"/>
          </p:cNvSpPr>
          <p:nvPr>
            <p:ph type="dt" sz="half" idx="2"/>
          </p:nvPr>
        </p:nvSpPr>
        <p:spPr>
          <a:xfrm>
            <a:off x="9379784" y="6518795"/>
            <a:ext cx="1528560" cy="178292"/>
          </a:xfrm>
          <a:prstGeom prst="rect">
            <a:avLst/>
          </a:prstGeom>
        </p:spPr>
        <p:txBody>
          <a:bodyPr lIns="0" tIns="0" rIns="0" bIns="0" anchor="ctr" anchorCtr="0"/>
          <a:lstStyle>
            <a:lvl1pPr algn="r">
              <a:defRPr sz="700">
                <a:latin typeface="Verdana" charset="0"/>
                <a:ea typeface="Verdana" charset="0"/>
                <a:cs typeface="Verdana" charset="0"/>
              </a:defRPr>
            </a:lvl1pPr>
          </a:lstStyle>
          <a:p>
            <a:pPr defTabSz="914286" fontAlgn="base">
              <a:spcBef>
                <a:spcPct val="0"/>
              </a:spcBef>
              <a:spcAft>
                <a:spcPct val="0"/>
              </a:spcAft>
            </a:pPr>
            <a:fld id="{71CF5760-0137-4D42-83E3-B092B0912E30}" type="datetime1">
              <a:rPr lang="nb-NO" smtClean="0">
                <a:solidFill>
                  <a:prstClr val="black"/>
                </a:solidFill>
              </a:rPr>
              <a:pPr defTabSz="914286" fontAlgn="base">
                <a:spcBef>
                  <a:spcPct val="0"/>
                </a:spcBef>
                <a:spcAft>
                  <a:spcPct val="0"/>
                </a:spcAft>
              </a:pPr>
              <a:t>27.06.2022</a:t>
            </a:fld>
            <a:endParaRPr lang="en-GB" dirty="0">
              <a:solidFill>
                <a:prstClr val="black"/>
              </a:solidFill>
            </a:endParaRPr>
          </a:p>
        </p:txBody>
      </p:sp>
      <p:pic>
        <p:nvPicPr>
          <p:cNvPr id="6" name="Bilde 5"/>
          <p:cNvPicPr>
            <a:picLocks noChangeAspect="1"/>
          </p:cNvPicPr>
          <p:nvPr/>
        </p:nvPicPr>
        <p:blipFill>
          <a:blip r:embed="rId63" cstate="hqprint">
            <a:extLst>
              <a:ext uri="{28A0092B-C50C-407E-A947-70E740481C1C}">
                <a14:useLocalDpi xmlns:a14="http://schemas.microsoft.com/office/drawing/2010/main"/>
              </a:ext>
            </a:extLst>
          </a:blip>
          <a:stretch>
            <a:fillRect/>
          </a:stretch>
        </p:blipFill>
        <p:spPr>
          <a:xfrm>
            <a:off x="330519" y="250408"/>
            <a:ext cx="1430548" cy="386584"/>
          </a:xfrm>
          <a:prstGeom prst="rect">
            <a:avLst/>
          </a:prstGeom>
        </p:spPr>
      </p:pic>
    </p:spTree>
    <p:extLst>
      <p:ext uri="{BB962C8B-B14F-4D97-AF65-F5344CB8AC3E}">
        <p14:creationId xmlns:p14="http://schemas.microsoft.com/office/powerpoint/2010/main" val="186226731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 id="2147483892" r:id="rId35"/>
    <p:sldLayoutId id="2147483893" r:id="rId36"/>
    <p:sldLayoutId id="2147483894" r:id="rId37"/>
    <p:sldLayoutId id="2147483895" r:id="rId38"/>
    <p:sldLayoutId id="2147483896" r:id="rId39"/>
    <p:sldLayoutId id="2147483897" r:id="rId40"/>
    <p:sldLayoutId id="2147483898" r:id="rId41"/>
    <p:sldLayoutId id="2147483899" r:id="rId42"/>
    <p:sldLayoutId id="2147483900" r:id="rId43"/>
    <p:sldLayoutId id="2147483901" r:id="rId44"/>
    <p:sldLayoutId id="2147483902" r:id="rId45"/>
    <p:sldLayoutId id="2147483903" r:id="rId46"/>
    <p:sldLayoutId id="2147483904" r:id="rId47"/>
    <p:sldLayoutId id="2147483905" r:id="rId48"/>
    <p:sldLayoutId id="2147483906" r:id="rId49"/>
    <p:sldLayoutId id="2147483907" r:id="rId50"/>
    <p:sldLayoutId id="2147483908" r:id="rId51"/>
    <p:sldLayoutId id="2147483909" r:id="rId52"/>
    <p:sldLayoutId id="2147483910" r:id="rId53"/>
    <p:sldLayoutId id="2147483911" r:id="rId54"/>
    <p:sldLayoutId id="2147483912" r:id="rId55"/>
    <p:sldLayoutId id="2147483913" r:id="rId56"/>
    <p:sldLayoutId id="2147483914" r:id="rId57"/>
    <p:sldLayoutId id="2147483915" r:id="rId58"/>
    <p:sldLayoutId id="2147483916" r:id="rId59"/>
    <p:sldLayoutId id="2147483917" r:id="rId60"/>
    <p:sldLayoutId id="2147483918" r:id="rId61"/>
  </p:sldLayoutIdLst>
  <p:hf hdr="0"/>
  <p:txStyles>
    <p:titleStyle>
      <a:lvl1pPr algn="l" defTabSz="121902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p:titleStyle>
    <p:bodyStyle>
      <a:lvl1pPr marL="191974" indent="-191974" algn="l" defTabSz="1219020" rtl="0" eaLnBrk="1" latinLnBrk="0" hangingPunct="1">
        <a:lnSpc>
          <a:spcPct val="100000"/>
        </a:lnSpc>
        <a:spcBef>
          <a:spcPts val="1333"/>
        </a:spcBef>
        <a:buFont typeface="Arial"/>
        <a:buChar char="•"/>
        <a:defRPr sz="2300" kern="1200">
          <a:solidFill>
            <a:schemeClr val="tx1"/>
          </a:solidFill>
          <a:latin typeface="Verdana" charset="0"/>
          <a:ea typeface="Verdana" charset="0"/>
          <a:cs typeface="Verdana" charset="0"/>
        </a:defRPr>
      </a:lvl1pPr>
      <a:lvl2pPr marL="431936" indent="-239965" algn="l" defTabSz="1219020" rtl="0" eaLnBrk="1" latinLnBrk="0" hangingPunct="1">
        <a:lnSpc>
          <a:spcPct val="100000"/>
        </a:lnSpc>
        <a:spcBef>
          <a:spcPts val="667"/>
        </a:spcBef>
        <a:buFont typeface="Cambria" charset="0"/>
        <a:buChar char="−"/>
        <a:defRPr sz="2000" kern="1200">
          <a:solidFill>
            <a:schemeClr val="tx1"/>
          </a:solidFill>
          <a:latin typeface="Verdana" charset="0"/>
          <a:ea typeface="Verdana" charset="0"/>
          <a:cs typeface="Verdana" charset="0"/>
        </a:defRPr>
      </a:lvl2pPr>
      <a:lvl3pPr marL="575916" indent="-191974" algn="l" defTabSz="121902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3pPr>
      <a:lvl4pPr marL="815880" indent="-143976" algn="l" defTabSz="121902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4pPr>
      <a:lvl5pPr marL="959856" indent="-143976" algn="l" defTabSz="1219020" rtl="0" eaLnBrk="1" latinLnBrk="0" hangingPunct="1">
        <a:lnSpc>
          <a:spcPct val="100000"/>
        </a:lnSpc>
        <a:spcBef>
          <a:spcPts val="667"/>
        </a:spcBef>
        <a:buFont typeface="ArialUnicodeMS" charset="0"/>
        <a:buChar char="‣"/>
        <a:defRPr sz="1700" i="1" kern="1200">
          <a:solidFill>
            <a:schemeClr val="tx1"/>
          </a:solidFill>
          <a:latin typeface="Verdana" charset="0"/>
          <a:ea typeface="Verdana" charset="0"/>
          <a:cs typeface="Verdana" charset="0"/>
        </a:defRPr>
      </a:lvl5pPr>
      <a:lvl6pPr marL="3352296" indent="-304752" algn="l" defTabSz="121902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808" indent="-304752" algn="l" defTabSz="121902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316" indent="-304752" algn="l" defTabSz="121902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824" indent="-304752" algn="l" defTabSz="121902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nb-NO"/>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2" userDrawn="1">
          <p15:clr>
            <a:srgbClr val="F26B43"/>
          </p15:clr>
        </p15:guide>
        <p15:guide id="2" pos="2880" userDrawn="1">
          <p15:clr>
            <a:srgbClr val="F26B43"/>
          </p15:clr>
        </p15:guide>
        <p15:guide id="3" orient="horz" pos="3003" userDrawn="1">
          <p15:clr>
            <a:srgbClr val="F26B43"/>
          </p15:clr>
        </p15:guide>
        <p15:guide id="4" pos="360" userDrawn="1">
          <p15:clr>
            <a:srgbClr val="F26B43"/>
          </p15:clr>
        </p15:guide>
        <p15:guide id="5" pos="5400" userDrawn="1">
          <p15:clr>
            <a:srgbClr val="F26B43"/>
          </p15:clr>
        </p15:guide>
        <p15:guide id="6" orient="horz" pos="598" userDrawn="1">
          <p15:clr>
            <a:srgbClr val="F26B43"/>
          </p15:clr>
        </p15:guide>
        <p15:guide id="7" pos="2989" userDrawn="1">
          <p15:clr>
            <a:srgbClr val="F26B43"/>
          </p15:clr>
        </p15:guide>
        <p15:guide id="8" pos="277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62000" y="1153419"/>
            <a:ext cx="10668000" cy="772800"/>
          </a:xfrm>
          <a:prstGeom prst="rect">
            <a:avLst/>
          </a:prstGeom>
        </p:spPr>
        <p:txBody>
          <a:bodyPr vert="horz" lIns="0" tIns="0" rIns="0" bIns="0" rtlCol="0" anchor="t" anchorCtr="0">
            <a:normAutofit/>
          </a:bodyPr>
          <a:lstStyle/>
          <a:p>
            <a:r>
              <a:rPr lang="nb-NO" dirty="0"/>
              <a:t>Klikk for å redigere tittelstil</a:t>
            </a:r>
            <a:endParaRPr lang="en-GB" dirty="0"/>
          </a:p>
        </p:txBody>
      </p:sp>
      <p:sp>
        <p:nvSpPr>
          <p:cNvPr id="3" name="Plassholder for tekst 2"/>
          <p:cNvSpPr>
            <a:spLocks noGrp="1"/>
          </p:cNvSpPr>
          <p:nvPr>
            <p:ph type="body" idx="1"/>
          </p:nvPr>
        </p:nvSpPr>
        <p:spPr>
          <a:xfrm>
            <a:off x="762000" y="2042835"/>
            <a:ext cx="10668000" cy="4313516"/>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762000" y="6518797"/>
            <a:ext cx="8617784" cy="178289"/>
          </a:xfrm>
          <a:prstGeom prst="rect">
            <a:avLst/>
          </a:prstGeom>
        </p:spPr>
        <p:txBody>
          <a:bodyPr vert="horz" lIns="0" tIns="0" rIns="0" bIns="0" rtlCol="0" anchor="ctr"/>
          <a:lstStyle>
            <a:lvl1pPr algn="l">
              <a:defRPr sz="700">
                <a:solidFill>
                  <a:schemeClr val="tx1"/>
                </a:solidFill>
                <a:latin typeface="Verdana" charset="0"/>
                <a:ea typeface="Verdana" charset="0"/>
                <a:cs typeface="Verdana" charset="0"/>
              </a:defRPr>
            </a:lvl1pPr>
          </a:lstStyle>
          <a:p>
            <a:pPr defTabSz="914377" fontAlgn="base">
              <a:spcBef>
                <a:spcPct val="0"/>
              </a:spcBef>
              <a:spcAft>
                <a:spcPct val="0"/>
              </a:spcAft>
            </a:pPr>
            <a:endParaRPr lang="en-GB" dirty="0">
              <a:solidFill>
                <a:prstClr val="black"/>
              </a:solidFill>
            </a:endParaRPr>
          </a:p>
        </p:txBody>
      </p:sp>
      <p:sp>
        <p:nvSpPr>
          <p:cNvPr id="18" name="Plassholder for lysbildenummer 5"/>
          <p:cNvSpPr>
            <a:spLocks noGrp="1"/>
          </p:cNvSpPr>
          <p:nvPr>
            <p:ph type="sldNum" sz="quarter" idx="4"/>
          </p:nvPr>
        </p:nvSpPr>
        <p:spPr>
          <a:xfrm>
            <a:off x="10908344" y="6518796"/>
            <a:ext cx="521656" cy="178288"/>
          </a:xfrm>
          <a:prstGeom prst="rect">
            <a:avLst/>
          </a:prstGeom>
        </p:spPr>
        <p:txBody>
          <a:bodyPr vert="horz" lIns="0" tIns="0" rIns="0" bIns="0" rtlCol="0" anchor="ctr"/>
          <a:lstStyle>
            <a:lvl1pPr algn="r">
              <a:defRPr sz="700">
                <a:solidFill>
                  <a:schemeClr val="tx1"/>
                </a:solidFill>
                <a:latin typeface="Verdana" charset="0"/>
                <a:ea typeface="Verdana" charset="0"/>
                <a:cs typeface="Verdana" charset="0"/>
              </a:defRPr>
            </a:lvl1pPr>
          </a:lstStyle>
          <a:p>
            <a:pPr defTabSz="914377" fontAlgn="base">
              <a:spcBef>
                <a:spcPct val="0"/>
              </a:spcBef>
              <a:spcAft>
                <a:spcPct val="0"/>
              </a:spcAft>
            </a:pPr>
            <a:r>
              <a:rPr lang="nb-NO" altLang="nb-NO">
                <a:solidFill>
                  <a:prstClr val="black"/>
                </a:solidFill>
              </a:rPr>
              <a:t>Side </a:t>
            </a:r>
            <a:fld id="{F57D2C7E-FF28-3646-BDC8-24A1FA3E5E8D}" type="slidenum">
              <a:rPr lang="en-GB" smtClean="0">
                <a:solidFill>
                  <a:prstClr val="black"/>
                </a:solidFill>
              </a:rPr>
              <a:pPr defTabSz="914377" fontAlgn="base">
                <a:spcBef>
                  <a:spcPct val="0"/>
                </a:spcBef>
                <a:spcAft>
                  <a:spcPct val="0"/>
                </a:spcAft>
              </a:pPr>
              <a:t>‹#›</a:t>
            </a:fld>
            <a:endParaRPr lang="en-GB" dirty="0">
              <a:solidFill>
                <a:prstClr val="black"/>
              </a:solidFill>
            </a:endParaRPr>
          </a:p>
        </p:txBody>
      </p:sp>
      <p:sp>
        <p:nvSpPr>
          <p:cNvPr id="19" name="Plassholder for dato 3"/>
          <p:cNvSpPr>
            <a:spLocks noGrp="1"/>
          </p:cNvSpPr>
          <p:nvPr>
            <p:ph type="dt" sz="half" idx="2"/>
          </p:nvPr>
        </p:nvSpPr>
        <p:spPr>
          <a:xfrm>
            <a:off x="9379784" y="6518794"/>
            <a:ext cx="1528560" cy="178292"/>
          </a:xfrm>
          <a:prstGeom prst="rect">
            <a:avLst/>
          </a:prstGeom>
        </p:spPr>
        <p:txBody>
          <a:bodyPr lIns="0" tIns="0" rIns="0" bIns="0" anchor="ctr" anchorCtr="0"/>
          <a:lstStyle>
            <a:lvl1pPr algn="r">
              <a:defRPr sz="700">
                <a:latin typeface="Verdana" charset="0"/>
                <a:ea typeface="Verdana" charset="0"/>
                <a:cs typeface="Verdana" charset="0"/>
              </a:defRPr>
            </a:lvl1pPr>
          </a:lstStyle>
          <a:p>
            <a:pPr defTabSz="914377" fontAlgn="base">
              <a:spcBef>
                <a:spcPct val="0"/>
              </a:spcBef>
              <a:spcAft>
                <a:spcPct val="0"/>
              </a:spcAft>
            </a:pPr>
            <a:fld id="{71CF5760-0137-4D42-83E3-B092B0912E30}" type="datetime1">
              <a:rPr lang="nb-NO" smtClean="0">
                <a:solidFill>
                  <a:prstClr val="black"/>
                </a:solidFill>
              </a:rPr>
              <a:pPr defTabSz="914377" fontAlgn="base">
                <a:spcBef>
                  <a:spcPct val="0"/>
                </a:spcBef>
                <a:spcAft>
                  <a:spcPct val="0"/>
                </a:spcAft>
              </a:pPr>
              <a:t>27.06.2022</a:t>
            </a:fld>
            <a:endParaRPr lang="en-GB" dirty="0">
              <a:solidFill>
                <a:prstClr val="black"/>
              </a:solidFill>
            </a:endParaRPr>
          </a:p>
        </p:txBody>
      </p:sp>
      <p:pic>
        <p:nvPicPr>
          <p:cNvPr id="6" name="Bilde 5"/>
          <p:cNvPicPr>
            <a:picLocks noChangeAspect="1"/>
          </p:cNvPicPr>
          <p:nvPr/>
        </p:nvPicPr>
        <p:blipFill>
          <a:blip r:embed="rId63" cstate="hqprint">
            <a:extLst>
              <a:ext uri="{28A0092B-C50C-407E-A947-70E740481C1C}">
                <a14:useLocalDpi xmlns:a14="http://schemas.microsoft.com/office/drawing/2010/main"/>
              </a:ext>
            </a:extLst>
          </a:blip>
          <a:stretch>
            <a:fillRect/>
          </a:stretch>
        </p:blipFill>
        <p:spPr>
          <a:xfrm>
            <a:off x="330519" y="250408"/>
            <a:ext cx="1430548" cy="386584"/>
          </a:xfrm>
          <a:prstGeom prst="rect">
            <a:avLst/>
          </a:prstGeom>
        </p:spPr>
      </p:pic>
    </p:spTree>
    <p:extLst>
      <p:ext uri="{BB962C8B-B14F-4D97-AF65-F5344CB8AC3E}">
        <p14:creationId xmlns:p14="http://schemas.microsoft.com/office/powerpoint/2010/main" val="667750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 id="2147483941" r:id="rId22"/>
    <p:sldLayoutId id="2147483942" r:id="rId23"/>
    <p:sldLayoutId id="2147483943" r:id="rId24"/>
    <p:sldLayoutId id="2147483944" r:id="rId25"/>
    <p:sldLayoutId id="2147483945" r:id="rId26"/>
    <p:sldLayoutId id="2147483946" r:id="rId27"/>
    <p:sldLayoutId id="2147483947" r:id="rId28"/>
    <p:sldLayoutId id="2147483948" r:id="rId29"/>
    <p:sldLayoutId id="2147483949" r:id="rId30"/>
    <p:sldLayoutId id="2147483950" r:id="rId31"/>
    <p:sldLayoutId id="2147483951" r:id="rId32"/>
    <p:sldLayoutId id="2147483952" r:id="rId33"/>
    <p:sldLayoutId id="2147483953" r:id="rId34"/>
    <p:sldLayoutId id="2147483954" r:id="rId35"/>
    <p:sldLayoutId id="2147483955" r:id="rId36"/>
    <p:sldLayoutId id="2147483956" r:id="rId37"/>
    <p:sldLayoutId id="2147483957" r:id="rId38"/>
    <p:sldLayoutId id="2147483958" r:id="rId39"/>
    <p:sldLayoutId id="2147483959" r:id="rId40"/>
    <p:sldLayoutId id="2147483960" r:id="rId41"/>
    <p:sldLayoutId id="2147483961" r:id="rId42"/>
    <p:sldLayoutId id="2147483962" r:id="rId43"/>
    <p:sldLayoutId id="2147483963" r:id="rId44"/>
    <p:sldLayoutId id="2147483964" r:id="rId45"/>
    <p:sldLayoutId id="2147483965" r:id="rId46"/>
    <p:sldLayoutId id="2147483966" r:id="rId47"/>
    <p:sldLayoutId id="2147483967" r:id="rId48"/>
    <p:sldLayoutId id="2147483968" r:id="rId49"/>
    <p:sldLayoutId id="2147483969" r:id="rId50"/>
    <p:sldLayoutId id="2147483970" r:id="rId51"/>
    <p:sldLayoutId id="2147483971" r:id="rId52"/>
    <p:sldLayoutId id="2147483972" r:id="rId53"/>
    <p:sldLayoutId id="2147483973" r:id="rId54"/>
    <p:sldLayoutId id="2147483974" r:id="rId55"/>
    <p:sldLayoutId id="2147483975" r:id="rId56"/>
    <p:sldLayoutId id="2147483976" r:id="rId57"/>
    <p:sldLayoutId id="2147483977" r:id="rId58"/>
    <p:sldLayoutId id="2147483978" r:id="rId59"/>
    <p:sldLayoutId id="2147483979" r:id="rId60"/>
    <p:sldLayoutId id="2147483980" r:id="rId61"/>
  </p:sldLayoutIdLst>
  <p:hf hdr="0"/>
  <p:txStyles>
    <p:titleStyle>
      <a:lvl1pPr algn="l" defTabSz="121914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p:titleStyle>
    <p:bodyStyle>
      <a:lvl1pPr marL="191990" indent="-191990" algn="l" defTabSz="1219140" rtl="0" eaLnBrk="1" latinLnBrk="0" hangingPunct="1">
        <a:lnSpc>
          <a:spcPct val="100000"/>
        </a:lnSpc>
        <a:spcBef>
          <a:spcPts val="1333"/>
        </a:spcBef>
        <a:buFont typeface="Arial"/>
        <a:buChar char="•"/>
        <a:defRPr sz="2300" kern="1200">
          <a:solidFill>
            <a:schemeClr val="tx1"/>
          </a:solidFill>
          <a:latin typeface="Verdana" charset="0"/>
          <a:ea typeface="Verdana" charset="0"/>
          <a:cs typeface="Verdana" charset="0"/>
        </a:defRPr>
      </a:lvl1pPr>
      <a:lvl2pPr marL="431979" indent="-239989" algn="l" defTabSz="1219140" rtl="0" eaLnBrk="1" latinLnBrk="0" hangingPunct="1">
        <a:lnSpc>
          <a:spcPct val="100000"/>
        </a:lnSpc>
        <a:spcBef>
          <a:spcPts val="667"/>
        </a:spcBef>
        <a:buFont typeface="Cambria" charset="0"/>
        <a:buChar char="−"/>
        <a:defRPr sz="2000" kern="1200">
          <a:solidFill>
            <a:schemeClr val="tx1"/>
          </a:solidFill>
          <a:latin typeface="Verdana" charset="0"/>
          <a:ea typeface="Verdana" charset="0"/>
          <a:cs typeface="Verdana" charset="0"/>
        </a:defRPr>
      </a:lvl2pPr>
      <a:lvl3pPr marL="575972" indent="-191990" algn="l" defTabSz="121914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3pPr>
      <a:lvl4pPr marL="815960" indent="-143992" algn="l" defTabSz="1219140" rtl="0" eaLnBrk="1" latinLnBrk="0" hangingPunct="1">
        <a:lnSpc>
          <a:spcPct val="100000"/>
        </a:lnSpc>
        <a:spcBef>
          <a:spcPts val="667"/>
        </a:spcBef>
        <a:buFont typeface="LucidaGrande" charset="0"/>
        <a:buChar char="⁄"/>
        <a:defRPr sz="1700" kern="1200">
          <a:solidFill>
            <a:schemeClr val="tx1"/>
          </a:solidFill>
          <a:latin typeface="Verdana" charset="0"/>
          <a:ea typeface="Verdana" charset="0"/>
          <a:cs typeface="Verdana" charset="0"/>
        </a:defRPr>
      </a:lvl4pPr>
      <a:lvl5pPr marL="959952" indent="-143992" algn="l" defTabSz="1219140" rtl="0" eaLnBrk="1" latinLnBrk="0" hangingPunct="1">
        <a:lnSpc>
          <a:spcPct val="100000"/>
        </a:lnSpc>
        <a:spcBef>
          <a:spcPts val="667"/>
        </a:spcBef>
        <a:buFont typeface="ArialUnicodeMS" charset="0"/>
        <a:buChar char="‣"/>
        <a:defRPr sz="1700" i="1" kern="1200">
          <a:solidFill>
            <a:schemeClr val="tx1"/>
          </a:solidFill>
          <a:latin typeface="Verdana" charset="0"/>
          <a:ea typeface="Verdana" charset="0"/>
          <a:cs typeface="Verdana" charset="0"/>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nb-NO"/>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2" userDrawn="1">
          <p15:clr>
            <a:srgbClr val="F26B43"/>
          </p15:clr>
        </p15:guide>
        <p15:guide id="2" pos="2880" userDrawn="1">
          <p15:clr>
            <a:srgbClr val="F26B43"/>
          </p15:clr>
        </p15:guide>
        <p15:guide id="3" orient="horz" pos="3003" userDrawn="1">
          <p15:clr>
            <a:srgbClr val="F26B43"/>
          </p15:clr>
        </p15:guide>
        <p15:guide id="4" pos="360" userDrawn="1">
          <p15:clr>
            <a:srgbClr val="F26B43"/>
          </p15:clr>
        </p15:guide>
        <p15:guide id="5" pos="5400" userDrawn="1">
          <p15:clr>
            <a:srgbClr val="F26B43"/>
          </p15:clr>
        </p15:guide>
        <p15:guide id="6" orient="horz" pos="598" userDrawn="1">
          <p15:clr>
            <a:srgbClr val="F26B43"/>
          </p15:clr>
        </p15:guide>
        <p15:guide id="7" pos="2989" userDrawn="1">
          <p15:clr>
            <a:srgbClr val="F26B43"/>
          </p15:clr>
        </p15:guide>
        <p15:guide id="8" pos="2771"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19314" y="1123952"/>
            <a:ext cx="10752343" cy="768349"/>
          </a:xfrm>
          <a:prstGeom prst="rect">
            <a:avLst/>
          </a:prstGeom>
        </p:spPr>
        <p:txBody>
          <a:bodyPr vert="horz" lIns="0" tIns="0" rIns="0" bIns="0" rtlCol="0" anchor="b" anchorCtr="0">
            <a:normAutofit/>
          </a:bodyPr>
          <a:lstStyle/>
          <a:p>
            <a:r>
              <a:rPr lang="nb-NO" dirty="0"/>
              <a:t>Klikk for å redigere tittel</a:t>
            </a:r>
            <a:endParaRPr lang="en-GB" dirty="0"/>
          </a:p>
        </p:txBody>
      </p:sp>
      <p:sp>
        <p:nvSpPr>
          <p:cNvPr id="3" name="Plassholder for tekst 2"/>
          <p:cNvSpPr>
            <a:spLocks noGrp="1"/>
          </p:cNvSpPr>
          <p:nvPr>
            <p:ph type="body" idx="1"/>
          </p:nvPr>
        </p:nvSpPr>
        <p:spPr>
          <a:xfrm>
            <a:off x="719667" y="2084301"/>
            <a:ext cx="10752343" cy="4225484"/>
          </a:xfrm>
          <a:prstGeom prst="rect">
            <a:avLst/>
          </a:prstGeom>
        </p:spPr>
        <p:txBody>
          <a:bodyPr vert="horz" lIns="0" tIns="0" rIns="0" bIns="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5" name="Plassholder for bunntekst 4"/>
          <p:cNvSpPr>
            <a:spLocks noGrp="1"/>
          </p:cNvSpPr>
          <p:nvPr>
            <p:ph type="ftr" sz="quarter" idx="3"/>
          </p:nvPr>
        </p:nvSpPr>
        <p:spPr>
          <a:xfrm>
            <a:off x="719667" y="6503742"/>
            <a:ext cx="9210340" cy="178287"/>
          </a:xfrm>
          <a:prstGeom prst="rect">
            <a:avLst/>
          </a:prstGeom>
        </p:spPr>
        <p:txBody>
          <a:bodyPr vert="horz" lIns="0" tIns="0" rIns="0" bIns="0" rtlCol="0" anchor="ctr"/>
          <a:lstStyle>
            <a:lvl1pPr algn="l">
              <a:defRPr sz="667">
                <a:solidFill>
                  <a:schemeClr val="tx1"/>
                </a:solidFill>
                <a:latin typeface="Verdana" charset="0"/>
                <a:ea typeface="Verdana" charset="0"/>
                <a:cs typeface="Verdana" charset="0"/>
              </a:defRPr>
            </a:lvl1pPr>
          </a:lstStyle>
          <a:p>
            <a:endParaRPr lang="en-GB" dirty="0"/>
          </a:p>
        </p:txBody>
      </p:sp>
      <p:sp>
        <p:nvSpPr>
          <p:cNvPr id="18" name="Plassholder for lysbildenummer 5"/>
          <p:cNvSpPr>
            <a:spLocks noGrp="1"/>
          </p:cNvSpPr>
          <p:nvPr>
            <p:ph type="sldNum" sz="quarter" idx="4"/>
          </p:nvPr>
        </p:nvSpPr>
        <p:spPr>
          <a:xfrm>
            <a:off x="10914343" y="6503740"/>
            <a:ext cx="557991" cy="178288"/>
          </a:xfrm>
          <a:prstGeom prst="rect">
            <a:avLst/>
          </a:prstGeom>
        </p:spPr>
        <p:txBody>
          <a:bodyPr vert="horz" lIns="0" tIns="0" rIns="0" bIns="0" rtlCol="0" anchor="ctr"/>
          <a:lstStyle>
            <a:lvl1pPr algn="r">
              <a:defRPr sz="667">
                <a:solidFill>
                  <a:schemeClr val="tx1"/>
                </a:solidFill>
                <a:latin typeface="Verdana" charset="0"/>
                <a:ea typeface="Verdana" charset="0"/>
                <a:cs typeface="Verdana" charset="0"/>
              </a:defRPr>
            </a:lvl1pPr>
          </a:lstStyle>
          <a:p>
            <a:r>
              <a:rPr lang="nb-NO" altLang="nb-NO" dirty="0"/>
              <a:t>Side </a:t>
            </a:r>
            <a:fld id="{F57D2C7E-FF28-3646-BDC8-24A1FA3E5E8D}" type="slidenum">
              <a:rPr lang="en-GB" smtClean="0"/>
              <a:pPr/>
              <a:t>‹#›</a:t>
            </a:fld>
            <a:endParaRPr lang="en-GB" dirty="0"/>
          </a:p>
        </p:txBody>
      </p:sp>
      <p:sp>
        <p:nvSpPr>
          <p:cNvPr id="19" name="Plassholder for dato 3"/>
          <p:cNvSpPr>
            <a:spLocks noGrp="1"/>
          </p:cNvSpPr>
          <p:nvPr>
            <p:ph type="dt" sz="half" idx="2"/>
          </p:nvPr>
        </p:nvSpPr>
        <p:spPr>
          <a:xfrm>
            <a:off x="9936008" y="6503741"/>
            <a:ext cx="972337" cy="178292"/>
          </a:xfrm>
          <a:prstGeom prst="rect">
            <a:avLst/>
          </a:prstGeom>
        </p:spPr>
        <p:txBody>
          <a:bodyPr lIns="0" tIns="0" rIns="0" bIns="0" anchor="ctr" anchorCtr="0"/>
          <a:lstStyle>
            <a:lvl1pPr algn="r">
              <a:defRPr sz="667">
                <a:latin typeface="Verdana" charset="0"/>
                <a:ea typeface="Verdana" charset="0"/>
                <a:cs typeface="Verdana" charset="0"/>
              </a:defRPr>
            </a:lvl1pPr>
          </a:lstStyle>
          <a:p>
            <a:fld id="{71CF5760-0137-4D42-83E3-B092B0912E30}" type="datetime1">
              <a:rPr lang="nb-NO" smtClean="0"/>
              <a:t>27.06.2022</a:t>
            </a:fld>
            <a:endParaRPr lang="en-GB" dirty="0"/>
          </a:p>
        </p:txBody>
      </p:sp>
      <p:pic>
        <p:nvPicPr>
          <p:cNvPr id="10" name="Bilde 9">
            <a:extLst>
              <a:ext uri="{FF2B5EF4-FFF2-40B4-BE49-F238E27FC236}">
                <a16:creationId xmlns:a16="http://schemas.microsoft.com/office/drawing/2014/main" id="{DFCCF80C-ACDB-4244-9305-B4E1A82C7A2A}"/>
              </a:ext>
            </a:extLst>
          </p:cNvPr>
          <p:cNvPicPr>
            <a:picLocks noChangeAspect="1"/>
          </p:cNvPicPr>
          <p:nvPr userDrawn="1"/>
        </p:nvPicPr>
        <p:blipFill>
          <a:blip r:embed="rId69" cstate="print">
            <a:extLst>
              <a:ext uri="{28A0092B-C50C-407E-A947-70E740481C1C}">
                <a14:useLocalDpi xmlns:a14="http://schemas.microsoft.com/office/drawing/2010/main"/>
              </a:ext>
            </a:extLst>
          </a:blip>
          <a:srcRect/>
          <a:stretch/>
        </p:blipFill>
        <p:spPr>
          <a:xfrm>
            <a:off x="254852" y="297713"/>
            <a:ext cx="1608616" cy="449885"/>
          </a:xfrm>
          <a:prstGeom prst="rect">
            <a:avLst/>
          </a:prstGeom>
        </p:spPr>
      </p:pic>
    </p:spTree>
    <p:extLst>
      <p:ext uri="{BB962C8B-B14F-4D97-AF65-F5344CB8AC3E}">
        <p14:creationId xmlns:p14="http://schemas.microsoft.com/office/powerpoint/2010/main" val="405018595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 id="2147484022" r:id="rId19"/>
    <p:sldLayoutId id="2147484023" r:id="rId20"/>
    <p:sldLayoutId id="2147484024" r:id="rId21"/>
    <p:sldLayoutId id="2147484025" r:id="rId22"/>
    <p:sldLayoutId id="2147484026" r:id="rId23"/>
    <p:sldLayoutId id="2147484027" r:id="rId24"/>
    <p:sldLayoutId id="2147484028" r:id="rId25"/>
    <p:sldLayoutId id="2147484029" r:id="rId26"/>
    <p:sldLayoutId id="2147484030" r:id="rId27"/>
    <p:sldLayoutId id="2147484031" r:id="rId28"/>
    <p:sldLayoutId id="2147484032" r:id="rId29"/>
    <p:sldLayoutId id="2147484033" r:id="rId30"/>
    <p:sldLayoutId id="2147484034" r:id="rId31"/>
    <p:sldLayoutId id="2147484035" r:id="rId32"/>
    <p:sldLayoutId id="2147484036" r:id="rId33"/>
    <p:sldLayoutId id="2147484037" r:id="rId34"/>
    <p:sldLayoutId id="2147484038" r:id="rId35"/>
    <p:sldLayoutId id="2147484039" r:id="rId36"/>
    <p:sldLayoutId id="2147484040" r:id="rId37"/>
    <p:sldLayoutId id="2147484041" r:id="rId38"/>
    <p:sldLayoutId id="2147484042" r:id="rId39"/>
    <p:sldLayoutId id="2147484043" r:id="rId40"/>
    <p:sldLayoutId id="2147484044" r:id="rId41"/>
    <p:sldLayoutId id="2147484045" r:id="rId42"/>
    <p:sldLayoutId id="2147484046" r:id="rId43"/>
    <p:sldLayoutId id="2147484047" r:id="rId44"/>
    <p:sldLayoutId id="2147484048" r:id="rId45"/>
    <p:sldLayoutId id="2147484049" r:id="rId46"/>
    <p:sldLayoutId id="2147484050" r:id="rId47"/>
    <p:sldLayoutId id="2147484051" r:id="rId48"/>
    <p:sldLayoutId id="2147484052" r:id="rId49"/>
    <p:sldLayoutId id="2147484053" r:id="rId50"/>
    <p:sldLayoutId id="2147484054" r:id="rId51"/>
    <p:sldLayoutId id="2147484055" r:id="rId52"/>
    <p:sldLayoutId id="2147484056" r:id="rId53"/>
    <p:sldLayoutId id="2147484057" r:id="rId54"/>
    <p:sldLayoutId id="2147484058" r:id="rId55"/>
    <p:sldLayoutId id="2147484059" r:id="rId56"/>
    <p:sldLayoutId id="2147484060" r:id="rId57"/>
    <p:sldLayoutId id="2147484061" r:id="rId58"/>
    <p:sldLayoutId id="2147484062" r:id="rId59"/>
    <p:sldLayoutId id="2147484063" r:id="rId60"/>
    <p:sldLayoutId id="2147484064" r:id="rId61"/>
    <p:sldLayoutId id="2147484065" r:id="rId62"/>
    <p:sldLayoutId id="2147484066" r:id="rId63"/>
    <p:sldLayoutId id="2147484067" r:id="rId64"/>
    <p:sldLayoutId id="2147484068" r:id="rId65"/>
    <p:sldLayoutId id="2147484069" r:id="rId66"/>
    <p:sldLayoutId id="2147484070" r:id="rId67"/>
  </p:sldLayoutIdLst>
  <p:hf hdr="0"/>
  <p:txStyles>
    <p:titleStyle>
      <a:lvl1pPr algn="l" defTabSz="1219170" rtl="0" eaLnBrk="1" latinLnBrk="0" hangingPunct="1">
        <a:lnSpc>
          <a:spcPct val="90000"/>
        </a:lnSpc>
        <a:spcBef>
          <a:spcPct val="0"/>
        </a:spcBef>
        <a:buNone/>
        <a:defRPr sz="2667" b="1" kern="1200">
          <a:solidFill>
            <a:schemeClr val="tx1"/>
          </a:solidFill>
          <a:latin typeface="Verdana" charset="0"/>
          <a:ea typeface="Verdana" charset="0"/>
          <a:cs typeface="Verdana" charset="0"/>
        </a:defRPr>
      </a:lvl1pPr>
    </p:titleStyle>
    <p:bodyStyle>
      <a:lvl1pPr marL="191995" indent="-191995" algn="l" defTabSz="1219170" rtl="0" eaLnBrk="1" latinLnBrk="0" hangingPunct="1">
        <a:lnSpc>
          <a:spcPct val="100000"/>
        </a:lnSpc>
        <a:spcBef>
          <a:spcPts val="1333"/>
        </a:spcBef>
        <a:buFont typeface="Arial"/>
        <a:buChar char="•"/>
        <a:defRPr sz="2267" kern="1200">
          <a:solidFill>
            <a:schemeClr val="tx1"/>
          </a:solidFill>
          <a:latin typeface="Verdana" charset="0"/>
          <a:ea typeface="Verdana" charset="0"/>
          <a:cs typeface="Verdana" charset="0"/>
        </a:defRPr>
      </a:lvl1pPr>
      <a:lvl2pPr marL="431989" indent="-239994" algn="l" defTabSz="1219170" rtl="0" eaLnBrk="1" latinLnBrk="0" hangingPunct="1">
        <a:lnSpc>
          <a:spcPct val="100000"/>
        </a:lnSpc>
        <a:spcBef>
          <a:spcPts val="667"/>
        </a:spcBef>
        <a:buFont typeface="Cambria" charset="0"/>
        <a:buChar char="−"/>
        <a:defRPr sz="2000" kern="1200">
          <a:solidFill>
            <a:schemeClr val="tx1"/>
          </a:solidFill>
          <a:latin typeface="Verdana" charset="0"/>
          <a:ea typeface="Verdana" charset="0"/>
          <a:cs typeface="Verdana" charset="0"/>
        </a:defRPr>
      </a:lvl2pPr>
      <a:lvl3pPr marL="575986" indent="-191995" algn="l" defTabSz="1219170" rtl="0" eaLnBrk="1" latinLnBrk="0" hangingPunct="1">
        <a:lnSpc>
          <a:spcPct val="100000"/>
        </a:lnSpc>
        <a:spcBef>
          <a:spcPts val="667"/>
        </a:spcBef>
        <a:buFont typeface="LucidaGrande" charset="0"/>
        <a:buChar char="◦"/>
        <a:defRPr sz="1733" kern="1200">
          <a:solidFill>
            <a:schemeClr val="tx1"/>
          </a:solidFill>
          <a:latin typeface="Verdana" charset="0"/>
          <a:ea typeface="Verdana" charset="0"/>
          <a:cs typeface="Verdana" charset="0"/>
        </a:defRPr>
      </a:lvl3pPr>
      <a:lvl4pPr marL="815980" indent="-143996" algn="l" defTabSz="1219170" rtl="0" eaLnBrk="1" latinLnBrk="0" hangingPunct="1">
        <a:lnSpc>
          <a:spcPct val="100000"/>
        </a:lnSpc>
        <a:spcBef>
          <a:spcPts val="667"/>
        </a:spcBef>
        <a:buFont typeface="LucidaGrande" charset="0"/>
        <a:buChar char="⁄"/>
        <a:defRPr sz="1733" kern="1200">
          <a:solidFill>
            <a:schemeClr val="tx1"/>
          </a:solidFill>
          <a:latin typeface="Verdana" charset="0"/>
          <a:ea typeface="Verdana" charset="0"/>
          <a:cs typeface="Verdana" charset="0"/>
        </a:defRPr>
      </a:lvl4pPr>
      <a:lvl5pPr marL="959976" indent="-143996" algn="l" defTabSz="1219170" rtl="0" eaLnBrk="1" latinLnBrk="0" hangingPunct="1">
        <a:lnSpc>
          <a:spcPct val="100000"/>
        </a:lnSpc>
        <a:spcBef>
          <a:spcPts val="667"/>
        </a:spcBef>
        <a:buFont typeface="ArialUnicodeMS" charset="0"/>
        <a:buChar char="‣"/>
        <a:defRPr sz="1733" i="1" kern="1200">
          <a:solidFill>
            <a:schemeClr val="tx1"/>
          </a:solidFill>
          <a:latin typeface="Verdana" charset="0"/>
          <a:ea typeface="Verdana" charset="0"/>
          <a:cs typeface="Verdana"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4">
          <p15:clr>
            <a:srgbClr val="9FCC3B"/>
          </p15:clr>
        </p15:guide>
        <p15:guide id="5" pos="5420">
          <p15:clr>
            <a:srgbClr val="F26B43"/>
          </p15:clr>
        </p15:guide>
        <p15:guide id="6" orient="horz" pos="531">
          <p15:clr>
            <a:srgbClr val="9FCC3B"/>
          </p15:clr>
        </p15:guide>
        <p15:guide id="8" pos="2880">
          <p15:clr>
            <a:srgbClr val="F26B43"/>
          </p15:clr>
        </p15:guide>
        <p15:guide id="9" pos="139">
          <p15:clr>
            <a:srgbClr val="F26B43"/>
          </p15:clr>
        </p15:guide>
        <p15:guide id="12" orient="horz" pos="169">
          <p15:clr>
            <a:srgbClr val="9FCC3B"/>
          </p15:clr>
        </p15:guide>
        <p15:guide id="13" orient="horz" pos="2981">
          <p15:clr>
            <a:srgbClr val="9FCC3B"/>
          </p15:clr>
        </p15:guide>
        <p15:guide id="14" orient="horz" pos="3071">
          <p15:clr>
            <a:srgbClr val="9FCC3B"/>
          </p15:clr>
        </p15:guide>
        <p15:guide id="15" pos="2971">
          <p15:clr>
            <a:srgbClr val="F26B43"/>
          </p15:clr>
        </p15:guide>
        <p15:guide id="16" pos="2789">
          <p15:clr>
            <a:srgbClr val="F26B43"/>
          </p15:clr>
        </p15:guide>
        <p15:guide id="17" orient="horz" pos="985">
          <p15:clr>
            <a:srgbClr val="9FCC3B"/>
          </p15:clr>
        </p15:guide>
        <p15:guide id="18" pos="3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99ABBD-7EEE-4B27-B465-A61A060A576E}"/>
              </a:ext>
            </a:extLst>
          </p:cNvPr>
          <p:cNvSpPr>
            <a:spLocks noGrp="1"/>
          </p:cNvSpPr>
          <p:nvPr>
            <p:ph type="ctrTitle"/>
          </p:nvPr>
        </p:nvSpPr>
        <p:spPr/>
        <p:txBody>
          <a:bodyPr/>
          <a:lstStyle/>
          <a:p>
            <a:r>
              <a:rPr lang="nb-NO" dirty="0"/>
              <a:t>PNB Dialogmøte med kommunene</a:t>
            </a:r>
          </a:p>
        </p:txBody>
      </p:sp>
      <p:sp>
        <p:nvSpPr>
          <p:cNvPr id="3" name="Undertittel 2">
            <a:extLst>
              <a:ext uri="{FF2B5EF4-FFF2-40B4-BE49-F238E27FC236}">
                <a16:creationId xmlns:a16="http://schemas.microsoft.com/office/drawing/2014/main" id="{88E4402D-4DF8-4A3D-A98C-F052B6E3385B}"/>
              </a:ext>
            </a:extLst>
          </p:cNvPr>
          <p:cNvSpPr>
            <a:spLocks noGrp="1"/>
          </p:cNvSpPr>
          <p:nvPr>
            <p:ph type="subTitle" idx="1"/>
          </p:nvPr>
        </p:nvSpPr>
        <p:spPr/>
        <p:txBody>
          <a:bodyPr/>
          <a:lstStyle/>
          <a:p>
            <a:r>
              <a:rPr lang="nb-NO" dirty="0"/>
              <a:t>17.06.2022</a:t>
            </a:r>
          </a:p>
        </p:txBody>
      </p:sp>
      <p:sp>
        <p:nvSpPr>
          <p:cNvPr id="4" name="Plassholder for bunntekst 3">
            <a:extLst>
              <a:ext uri="{FF2B5EF4-FFF2-40B4-BE49-F238E27FC236}">
                <a16:creationId xmlns:a16="http://schemas.microsoft.com/office/drawing/2014/main" id="{A39A79D6-BBC4-486D-BC33-4D026916D4A9}"/>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0EB98226-1C84-498D-9C88-387103667DC5}"/>
              </a:ext>
            </a:extLst>
          </p:cNvPr>
          <p:cNvSpPr>
            <a:spLocks noGrp="1"/>
          </p:cNvSpPr>
          <p:nvPr>
            <p:ph type="sldNum" sz="quarter" idx="4"/>
          </p:nvPr>
        </p:nvSpPr>
        <p:spPr/>
        <p:txBody>
          <a:bodyPr/>
          <a:lstStyle/>
          <a:p>
            <a:r>
              <a:rPr lang="nb-NO" altLang="nb-NO"/>
              <a:t>Side </a:t>
            </a:r>
            <a:fld id="{F57D2C7E-FF28-3646-BDC8-24A1FA3E5E8D}" type="slidenum">
              <a:rPr lang="en-GB" smtClean="0"/>
              <a:pPr/>
              <a:t>1</a:t>
            </a:fld>
            <a:endParaRPr lang="en-GB" dirty="0"/>
          </a:p>
        </p:txBody>
      </p:sp>
      <p:sp>
        <p:nvSpPr>
          <p:cNvPr id="6" name="Plassholder for dato 5">
            <a:extLst>
              <a:ext uri="{FF2B5EF4-FFF2-40B4-BE49-F238E27FC236}">
                <a16:creationId xmlns:a16="http://schemas.microsoft.com/office/drawing/2014/main" id="{33138A34-ECEC-46A5-8FC3-F3EC44A3F976}"/>
              </a:ext>
            </a:extLst>
          </p:cNvPr>
          <p:cNvSpPr>
            <a:spLocks noGrp="1"/>
          </p:cNvSpPr>
          <p:nvPr>
            <p:ph type="dt" sz="half" idx="2"/>
          </p:nvPr>
        </p:nvSpPr>
        <p:spPr/>
        <p:txBody>
          <a:body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399817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D8E589-9E4C-4EA0-A28D-088DF3A73FDB}"/>
              </a:ext>
            </a:extLst>
          </p:cNvPr>
          <p:cNvSpPr>
            <a:spLocks noGrp="1"/>
          </p:cNvSpPr>
          <p:nvPr>
            <p:ph type="title"/>
          </p:nvPr>
        </p:nvSpPr>
        <p:spPr>
          <a:xfrm>
            <a:off x="719314" y="838201"/>
            <a:ext cx="10752343" cy="544286"/>
          </a:xfrm>
        </p:spPr>
        <p:txBody>
          <a:bodyPr/>
          <a:lstStyle/>
          <a:p>
            <a:r>
              <a:rPr lang="nb-NO" dirty="0"/>
              <a:t>Agenda</a:t>
            </a:r>
          </a:p>
        </p:txBody>
      </p:sp>
      <p:sp>
        <p:nvSpPr>
          <p:cNvPr id="3" name="Plassholder for innhold 2">
            <a:extLst>
              <a:ext uri="{FF2B5EF4-FFF2-40B4-BE49-F238E27FC236}">
                <a16:creationId xmlns:a16="http://schemas.microsoft.com/office/drawing/2014/main" id="{155C24FC-6BF8-4DB4-BEE1-DE92816F6CE9}"/>
              </a:ext>
            </a:extLst>
          </p:cNvPr>
          <p:cNvSpPr>
            <a:spLocks noGrp="1"/>
          </p:cNvSpPr>
          <p:nvPr>
            <p:ph idx="1"/>
          </p:nvPr>
        </p:nvSpPr>
        <p:spPr/>
        <p:txBody>
          <a:bodyPr>
            <a:normAutofit fontScale="92500" lnSpcReduction="10000"/>
          </a:bodyPr>
          <a:lstStyle/>
          <a:p>
            <a:pPr lvl="0"/>
            <a:r>
              <a:rPr lang="nb-NO" dirty="0"/>
              <a:t>Velkommen v/Ole Vidar Dahl </a:t>
            </a:r>
          </a:p>
          <a:p>
            <a:pPr lvl="0"/>
            <a:r>
              <a:rPr lang="nb-NO" dirty="0"/>
              <a:t>Ny innbyggerundersøkelse v/Linn S. Holst fra </a:t>
            </a:r>
            <a:r>
              <a:rPr lang="nb-NO" dirty="0" err="1"/>
              <a:t>Ipsos</a:t>
            </a:r>
            <a:r>
              <a:rPr lang="nb-NO" dirty="0"/>
              <a:t> </a:t>
            </a:r>
          </a:p>
          <a:p>
            <a:pPr lvl="0"/>
            <a:r>
              <a:rPr lang="nb-NO" dirty="0"/>
              <a:t>Helikoptertrafikk v/Hilde Hognestad Straumann/Lars Petter Svendsen </a:t>
            </a:r>
          </a:p>
          <a:p>
            <a:pPr lvl="1"/>
            <a:r>
              <a:rPr lang="nb-NO" dirty="0"/>
              <a:t>Dialog med Luftfartstilsynet</a:t>
            </a:r>
          </a:p>
          <a:p>
            <a:pPr lvl="1"/>
            <a:r>
              <a:rPr lang="nb-NO" dirty="0"/>
              <a:t>Klager på støy 2022</a:t>
            </a:r>
          </a:p>
          <a:p>
            <a:pPr lvl="0"/>
            <a:r>
              <a:rPr lang="nb-NO" dirty="0"/>
              <a:t>Soundsensing – Monitorering av støy v/ Jon Norby, Soundsensing </a:t>
            </a:r>
          </a:p>
          <a:p>
            <a:pPr lvl="0"/>
            <a:r>
              <a:rPr lang="nb-NO" dirty="0"/>
              <a:t>Informasjon på politiet.no v/Lars Petter Svendsen </a:t>
            </a:r>
          </a:p>
          <a:p>
            <a:pPr lvl="0"/>
            <a:r>
              <a:rPr lang="nb-NO" dirty="0"/>
              <a:t>Miljøoppfølging v/Marit K. Liverud </a:t>
            </a:r>
          </a:p>
          <a:p>
            <a:pPr lvl="0"/>
            <a:r>
              <a:rPr lang="nb-NO" dirty="0"/>
              <a:t>Status fra kommunene </a:t>
            </a:r>
          </a:p>
          <a:p>
            <a:pPr lvl="0"/>
            <a:r>
              <a:rPr lang="nb-NO" dirty="0"/>
              <a:t>Eventuelt</a:t>
            </a:r>
          </a:p>
          <a:p>
            <a:endParaRPr lang="nb-NO" dirty="0"/>
          </a:p>
        </p:txBody>
      </p:sp>
      <p:sp>
        <p:nvSpPr>
          <p:cNvPr id="4" name="Plassholder for bunntekst 3">
            <a:extLst>
              <a:ext uri="{FF2B5EF4-FFF2-40B4-BE49-F238E27FC236}">
                <a16:creationId xmlns:a16="http://schemas.microsoft.com/office/drawing/2014/main" id="{7D7D375D-96FC-4D25-9393-E2DD393BD4D7}"/>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036624C9-42EC-4BAE-B1E7-64B5491D62A7}"/>
              </a:ext>
            </a:extLst>
          </p:cNvPr>
          <p:cNvSpPr>
            <a:spLocks noGrp="1"/>
          </p:cNvSpPr>
          <p:nvPr>
            <p:ph type="sldNum" sz="quarter" idx="4"/>
          </p:nvPr>
        </p:nvSpPr>
        <p:spPr/>
        <p:txBody>
          <a:bodyPr/>
          <a:lstStyle/>
          <a:p>
            <a:r>
              <a:rPr lang="nb-NO" altLang="nb-NO"/>
              <a:t>Side </a:t>
            </a:r>
            <a:fld id="{F57D2C7E-FF28-3646-BDC8-24A1FA3E5E8D}" type="slidenum">
              <a:rPr lang="en-GB" smtClean="0"/>
              <a:pPr/>
              <a:t>2</a:t>
            </a:fld>
            <a:endParaRPr lang="en-GB" dirty="0"/>
          </a:p>
        </p:txBody>
      </p:sp>
      <p:sp>
        <p:nvSpPr>
          <p:cNvPr id="6" name="Plassholder for dato 5">
            <a:extLst>
              <a:ext uri="{FF2B5EF4-FFF2-40B4-BE49-F238E27FC236}">
                <a16:creationId xmlns:a16="http://schemas.microsoft.com/office/drawing/2014/main" id="{BE024038-4EEA-4E24-9419-8FA34434A460}"/>
              </a:ext>
            </a:extLst>
          </p:cNvPr>
          <p:cNvSpPr>
            <a:spLocks noGrp="1"/>
          </p:cNvSpPr>
          <p:nvPr>
            <p:ph type="dt" sz="half" idx="2"/>
          </p:nvPr>
        </p:nvSpPr>
        <p:spPr/>
        <p:txBody>
          <a:body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399308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7A689FFA-EE67-49B7-BB93-63FC6A3B7230}"/>
              </a:ext>
            </a:extLst>
          </p:cNvPr>
          <p:cNvSpPr>
            <a:spLocks noGrp="1"/>
          </p:cNvSpPr>
          <p:nvPr>
            <p:ph type="ftr" sz="quarter" idx="3"/>
          </p:nvPr>
        </p:nvSpPr>
        <p:spPr/>
        <p:txBody>
          <a:bodyPr/>
          <a:lstStyle/>
          <a:p>
            <a:pPr defTabSz="1219170" fontAlgn="base">
              <a:spcBef>
                <a:spcPct val="0"/>
              </a:spcBef>
              <a:spcAft>
                <a:spcPct val="0"/>
              </a:spcAft>
            </a:pPr>
            <a:endParaRPr lang="en-GB" dirty="0">
              <a:solidFill>
                <a:prstClr val="white"/>
              </a:solidFill>
            </a:endParaRPr>
          </a:p>
        </p:txBody>
      </p:sp>
      <p:sp>
        <p:nvSpPr>
          <p:cNvPr id="5" name="Plassholder for lysbildenummer 4">
            <a:extLst>
              <a:ext uri="{FF2B5EF4-FFF2-40B4-BE49-F238E27FC236}">
                <a16:creationId xmlns:a16="http://schemas.microsoft.com/office/drawing/2014/main" id="{FB10D558-5306-498C-8003-2BB530BB050D}"/>
              </a:ext>
            </a:extLst>
          </p:cNvPr>
          <p:cNvSpPr>
            <a:spLocks noGrp="1"/>
          </p:cNvSpPr>
          <p:nvPr>
            <p:ph type="sldNum" sz="quarter" idx="4"/>
          </p:nvPr>
        </p:nvSpPr>
        <p:spPr/>
        <p:txBody>
          <a:bodyPr/>
          <a:lstStyle/>
          <a:p>
            <a:pPr defTabSz="1219170" fontAlgn="base">
              <a:spcBef>
                <a:spcPct val="0"/>
              </a:spcBef>
              <a:spcAft>
                <a:spcPct val="0"/>
              </a:spcAft>
            </a:pPr>
            <a:r>
              <a:rPr lang="nb-NO" altLang="nb-NO">
                <a:solidFill>
                  <a:prstClr val="white"/>
                </a:solidFill>
              </a:rPr>
              <a:t>Side </a:t>
            </a:r>
            <a:fld id="{F57D2C7E-FF28-3646-BDC8-24A1FA3E5E8D}" type="slidenum">
              <a:rPr lang="en-GB">
                <a:solidFill>
                  <a:prstClr val="white"/>
                </a:solidFill>
              </a:rPr>
              <a:pPr defTabSz="1219170" fontAlgn="base">
                <a:spcBef>
                  <a:spcPct val="0"/>
                </a:spcBef>
                <a:spcAft>
                  <a:spcPct val="0"/>
                </a:spcAft>
              </a:pPr>
              <a:t>3</a:t>
            </a:fld>
            <a:endParaRPr lang="en-GB" dirty="0">
              <a:solidFill>
                <a:prstClr val="white"/>
              </a:solidFill>
            </a:endParaRPr>
          </a:p>
        </p:txBody>
      </p:sp>
      <p:sp>
        <p:nvSpPr>
          <p:cNvPr id="6" name="Plassholder for dato 5">
            <a:extLst>
              <a:ext uri="{FF2B5EF4-FFF2-40B4-BE49-F238E27FC236}">
                <a16:creationId xmlns:a16="http://schemas.microsoft.com/office/drawing/2014/main" id="{E5BFA3AE-35EC-4137-97C9-5763C361B7F5}"/>
              </a:ext>
            </a:extLst>
          </p:cNvPr>
          <p:cNvSpPr>
            <a:spLocks noGrp="1"/>
          </p:cNvSpPr>
          <p:nvPr>
            <p:ph type="dt" sz="half" idx="2"/>
          </p:nvPr>
        </p:nvSpPr>
        <p:spPr/>
        <p:txBody>
          <a:bodyPr/>
          <a:lstStyle/>
          <a:p>
            <a:pPr defTabSz="1219170" fontAlgn="base">
              <a:spcBef>
                <a:spcPct val="0"/>
              </a:spcBef>
              <a:spcAft>
                <a:spcPct val="0"/>
              </a:spcAft>
            </a:pPr>
            <a:fld id="{71CF5760-0137-4D42-83E3-B092B0912E30}" type="datetime1">
              <a:rPr lang="nb-NO">
                <a:solidFill>
                  <a:prstClr val="white"/>
                </a:solidFill>
              </a:rPr>
              <a:pPr defTabSz="1219170" fontAlgn="base">
                <a:spcBef>
                  <a:spcPct val="0"/>
                </a:spcBef>
                <a:spcAft>
                  <a:spcPct val="0"/>
                </a:spcAft>
              </a:pPr>
              <a:t>27.06.2022</a:t>
            </a:fld>
            <a:endParaRPr lang="en-GB" dirty="0">
              <a:solidFill>
                <a:prstClr val="white"/>
              </a:solidFill>
            </a:endParaRPr>
          </a:p>
        </p:txBody>
      </p:sp>
      <p:sp>
        <p:nvSpPr>
          <p:cNvPr id="8" name="Tekstboks 2">
            <a:extLst>
              <a:ext uri="{FF2B5EF4-FFF2-40B4-BE49-F238E27FC236}">
                <a16:creationId xmlns:a16="http://schemas.microsoft.com/office/drawing/2014/main" id="{5FC64983-4F13-47D6-BFF3-09A86EDE40BB}"/>
              </a:ext>
            </a:extLst>
          </p:cNvPr>
          <p:cNvSpPr txBox="1"/>
          <p:nvPr/>
        </p:nvSpPr>
        <p:spPr>
          <a:xfrm>
            <a:off x="9291023" y="163165"/>
            <a:ext cx="2479675" cy="620713"/>
          </a:xfrm>
          <a:prstGeom prst="rect">
            <a:avLst/>
          </a:prstGeom>
          <a:noFill/>
          <a:ln w="12700">
            <a:solidFill>
              <a:schemeClr val="tx1"/>
            </a:solidFill>
          </a:ln>
          <a:effectLst/>
        </p:spPr>
        <p:style>
          <a:lnRef idx="0">
            <a:schemeClr val="accent1"/>
          </a:lnRef>
          <a:fillRef idx="0">
            <a:schemeClr val="accent1"/>
          </a:fillRef>
          <a:effectRef idx="0">
            <a:schemeClr val="accent1"/>
          </a:effectRef>
          <a:fontRef idx="minor">
            <a:schemeClr val="dk1"/>
          </a:fontRef>
        </p:style>
        <p:txBody>
          <a:bodyPr lIns="91440" tIns="45720" rIns="91440" bIns="45720"/>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1219170" fontAlgn="base">
              <a:spcBef>
                <a:spcPct val="0"/>
              </a:spcBef>
              <a:spcAft>
                <a:spcPct val="0"/>
              </a:spcAft>
            </a:pPr>
            <a:r>
              <a:rPr lang="nb-NO" altLang="nb-NO" sz="2133" b="1" dirty="0">
                <a:solidFill>
                  <a:prstClr val="black"/>
                </a:solidFill>
                <a:latin typeface="Garamond" pitchFamily="18" charset="0"/>
                <a:cs typeface="Times New Roman" pitchFamily="18" charset="0"/>
              </a:rPr>
              <a:t>Unntatt offentlighet</a:t>
            </a:r>
            <a:endParaRPr lang="nb-NO" altLang="nb-NO" sz="933" dirty="0">
              <a:solidFill>
                <a:prstClr val="black"/>
              </a:solidFill>
              <a:latin typeface="Garamond" pitchFamily="18" charset="0"/>
              <a:cs typeface="Times New Roman" pitchFamily="18" charset="0"/>
            </a:endParaRPr>
          </a:p>
          <a:p>
            <a:pPr algn="ctr" defTabSz="1219170" fontAlgn="base">
              <a:spcBef>
                <a:spcPct val="0"/>
              </a:spcBef>
              <a:spcAft>
                <a:spcPct val="0"/>
              </a:spcAft>
            </a:pPr>
            <a:r>
              <a:rPr lang="nb-NO" altLang="nb-NO" sz="1067" dirty="0" err="1">
                <a:solidFill>
                  <a:prstClr val="black"/>
                </a:solidFill>
                <a:latin typeface="Garamond" pitchFamily="18" charset="0"/>
                <a:cs typeface="Times New Roman" pitchFamily="18" charset="0"/>
              </a:rPr>
              <a:t>jf</a:t>
            </a:r>
            <a:r>
              <a:rPr lang="nb-NO" altLang="nb-NO" sz="1067" dirty="0">
                <a:solidFill>
                  <a:prstClr val="black"/>
                </a:solidFill>
                <a:latin typeface="Garamond" pitchFamily="18" charset="0"/>
                <a:cs typeface="Times New Roman" pitchFamily="18" charset="0"/>
              </a:rPr>
              <a:t> </a:t>
            </a:r>
            <a:r>
              <a:rPr lang="nb-NO" altLang="nb-NO" sz="1067" dirty="0" err="1">
                <a:solidFill>
                  <a:prstClr val="black"/>
                </a:solidFill>
                <a:latin typeface="Garamond" pitchFamily="18" charset="0"/>
                <a:cs typeface="Times New Roman" pitchFamily="18" charset="0"/>
              </a:rPr>
              <a:t>Offl</a:t>
            </a:r>
            <a:r>
              <a:rPr lang="nb-NO" altLang="nb-NO" sz="1067" dirty="0">
                <a:solidFill>
                  <a:prstClr val="black"/>
                </a:solidFill>
                <a:latin typeface="Garamond" pitchFamily="18" charset="0"/>
                <a:cs typeface="Times New Roman" pitchFamily="18" charset="0"/>
              </a:rPr>
              <a:t> §13.1/12.1c </a:t>
            </a:r>
            <a:r>
              <a:rPr lang="nb-NO" altLang="nb-NO" sz="1067" dirty="0" err="1">
                <a:solidFill>
                  <a:prstClr val="black"/>
                </a:solidFill>
                <a:latin typeface="Garamond" pitchFamily="18" charset="0"/>
                <a:cs typeface="Times New Roman" pitchFamily="18" charset="0"/>
              </a:rPr>
              <a:t>jf</a:t>
            </a:r>
            <a:r>
              <a:rPr lang="nb-NO" altLang="nb-NO" sz="1067" dirty="0">
                <a:solidFill>
                  <a:prstClr val="black"/>
                </a:solidFill>
                <a:latin typeface="Garamond" pitchFamily="18" charset="0"/>
                <a:cs typeface="Times New Roman" pitchFamily="18" charset="0"/>
              </a:rPr>
              <a:t> </a:t>
            </a:r>
            <a:r>
              <a:rPr lang="nb-NO" altLang="nb-NO" sz="1067" dirty="0" err="1">
                <a:solidFill>
                  <a:prstClr val="black"/>
                </a:solidFill>
                <a:latin typeface="Garamond" pitchFamily="18" charset="0"/>
                <a:cs typeface="Times New Roman" pitchFamily="18" charset="0"/>
              </a:rPr>
              <a:t>prl</a:t>
            </a:r>
            <a:r>
              <a:rPr lang="nb-NO" altLang="nb-NO" sz="1067" dirty="0">
                <a:solidFill>
                  <a:prstClr val="black"/>
                </a:solidFill>
                <a:latin typeface="Garamond" pitchFamily="18" charset="0"/>
                <a:cs typeface="Times New Roman" pitchFamily="18" charset="0"/>
              </a:rPr>
              <a:t> § 23.2</a:t>
            </a:r>
          </a:p>
        </p:txBody>
      </p:sp>
      <p:pic>
        <p:nvPicPr>
          <p:cNvPr id="10" name="Plassholder for innhold 9">
            <a:extLst>
              <a:ext uri="{FF2B5EF4-FFF2-40B4-BE49-F238E27FC236}">
                <a16:creationId xmlns:a16="http://schemas.microsoft.com/office/drawing/2014/main" id="{92FCAC89-660D-436B-BD7D-3EDC7D49F016}"/>
              </a:ext>
            </a:extLst>
          </p:cNvPr>
          <p:cNvPicPr>
            <a:picLocks noGrp="1"/>
          </p:cNvPicPr>
          <p:nvPr>
            <p:ph idx="1"/>
          </p:nvPr>
        </p:nvPicPr>
        <p:blipFill>
          <a:blip r:embed="rId2"/>
          <a:stretch>
            <a:fillRect/>
          </a:stretch>
        </p:blipFill>
        <p:spPr>
          <a:xfrm>
            <a:off x="220258" y="1274820"/>
            <a:ext cx="11747036" cy="4905549"/>
          </a:xfrm>
          <a:prstGeom prst="rect">
            <a:avLst/>
          </a:prstGeom>
        </p:spPr>
      </p:pic>
    </p:spTree>
    <p:extLst>
      <p:ext uri="{BB962C8B-B14F-4D97-AF65-F5344CB8AC3E}">
        <p14:creationId xmlns:p14="http://schemas.microsoft.com/office/powerpoint/2010/main" val="126809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247496-A58D-4C15-9CB1-EA3161C58393}"/>
              </a:ext>
            </a:extLst>
          </p:cNvPr>
          <p:cNvSpPr>
            <a:spLocks noGrp="1"/>
          </p:cNvSpPr>
          <p:nvPr>
            <p:ph type="title"/>
          </p:nvPr>
        </p:nvSpPr>
        <p:spPr/>
        <p:txBody>
          <a:bodyPr/>
          <a:lstStyle/>
          <a:p>
            <a:r>
              <a:rPr lang="nb-NO" dirty="0"/>
              <a:t>Miljøoppfølging</a:t>
            </a:r>
          </a:p>
        </p:txBody>
      </p:sp>
      <p:sp>
        <p:nvSpPr>
          <p:cNvPr id="3" name="Plassholder for innhold 2">
            <a:extLst>
              <a:ext uri="{FF2B5EF4-FFF2-40B4-BE49-F238E27FC236}">
                <a16:creationId xmlns:a16="http://schemas.microsoft.com/office/drawing/2014/main" id="{E1F913B5-0D65-43AB-BAFA-CD32803C5BDD}"/>
              </a:ext>
            </a:extLst>
          </p:cNvPr>
          <p:cNvSpPr>
            <a:spLocks noGrp="1"/>
          </p:cNvSpPr>
          <p:nvPr>
            <p:ph idx="1"/>
          </p:nvPr>
        </p:nvSpPr>
        <p:spPr/>
        <p:txBody>
          <a:bodyPr>
            <a:normAutofit fontScale="92500"/>
          </a:bodyPr>
          <a:lstStyle/>
          <a:p>
            <a:r>
              <a:rPr lang="nb-NO" dirty="0"/>
              <a:t>Resultater av vannprøver tatt 19. mai. </a:t>
            </a:r>
          </a:p>
          <a:p>
            <a:r>
              <a:rPr lang="nb-NO" dirty="0"/>
              <a:t>Det ble ikke tatt prøver i kummene inne på skytebanene da det ikke var rennende vann.</a:t>
            </a:r>
          </a:p>
          <a:p>
            <a:r>
              <a:rPr lang="nb-NO" dirty="0"/>
              <a:t>Konsentrasjonene av undersøkte metaller og organiske miljøgifter er lave og viser at liten grad av forurensningsspredning fra anleggene. Det ble påvist en forhøyet konsentrasjon av arsen og kobber i utløpet fra </a:t>
            </a:r>
            <a:r>
              <a:rPr lang="nb-NO" dirty="0" err="1"/>
              <a:t>fordrøyningsdam</a:t>
            </a:r>
            <a:r>
              <a:rPr lang="nb-NO" dirty="0"/>
              <a:t> (PNB-5). Her er det også tidligere påvist et svakt forhøyet innhold av arsen, mens kobber har ligget lavere.</a:t>
            </a:r>
          </a:p>
          <a:p>
            <a:r>
              <a:rPr lang="nb-NO" dirty="0"/>
              <a:t>Det ble ikke påvist fenoler eller PAH-forbindelser i vannprøven (PNB-3). </a:t>
            </a:r>
          </a:p>
          <a:p>
            <a:r>
              <a:rPr lang="nb-NO" dirty="0"/>
              <a:t>Resultatene viser at vannprøvene fra skytebanene/ treningsområdet og øvrig overvann er akseptable og på nivå med overvann fra denne type anlegg.</a:t>
            </a:r>
          </a:p>
          <a:p>
            <a:endParaRPr lang="nb-NO" dirty="0"/>
          </a:p>
        </p:txBody>
      </p:sp>
      <p:sp>
        <p:nvSpPr>
          <p:cNvPr id="4" name="Plassholder for bunntekst 3">
            <a:extLst>
              <a:ext uri="{FF2B5EF4-FFF2-40B4-BE49-F238E27FC236}">
                <a16:creationId xmlns:a16="http://schemas.microsoft.com/office/drawing/2014/main" id="{2299ACEE-244A-475A-AC8D-767EFF7E9D5F}"/>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E618A442-3345-4474-AC2A-7F8CFB47631C}"/>
              </a:ext>
            </a:extLst>
          </p:cNvPr>
          <p:cNvSpPr>
            <a:spLocks noGrp="1"/>
          </p:cNvSpPr>
          <p:nvPr>
            <p:ph type="sldNum" sz="quarter" idx="4"/>
          </p:nvPr>
        </p:nvSpPr>
        <p:spPr/>
        <p:txBody>
          <a:bodyPr/>
          <a:lstStyle/>
          <a:p>
            <a:r>
              <a:rPr lang="nb-NO" altLang="nb-NO"/>
              <a:t>Side </a:t>
            </a:r>
            <a:fld id="{F57D2C7E-FF28-3646-BDC8-24A1FA3E5E8D}" type="slidenum">
              <a:rPr lang="en-GB" smtClean="0"/>
              <a:pPr/>
              <a:t>4</a:t>
            </a:fld>
            <a:endParaRPr lang="en-GB" dirty="0"/>
          </a:p>
        </p:txBody>
      </p:sp>
      <p:sp>
        <p:nvSpPr>
          <p:cNvPr id="6" name="Plassholder for dato 5">
            <a:extLst>
              <a:ext uri="{FF2B5EF4-FFF2-40B4-BE49-F238E27FC236}">
                <a16:creationId xmlns:a16="http://schemas.microsoft.com/office/drawing/2014/main" id="{6D0B247F-AF80-44A7-99A2-096E6BBB3B2D}"/>
              </a:ext>
            </a:extLst>
          </p:cNvPr>
          <p:cNvSpPr>
            <a:spLocks noGrp="1"/>
          </p:cNvSpPr>
          <p:nvPr>
            <p:ph type="dt" sz="half" idx="2"/>
          </p:nvPr>
        </p:nvSpPr>
        <p:spPr/>
        <p:txBody>
          <a:body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1808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A322FD-4F69-4560-B125-140441AA984C}"/>
              </a:ext>
            </a:extLst>
          </p:cNvPr>
          <p:cNvSpPr>
            <a:spLocks noGrp="1"/>
          </p:cNvSpPr>
          <p:nvPr>
            <p:ph type="title"/>
          </p:nvPr>
        </p:nvSpPr>
        <p:spPr/>
        <p:txBody>
          <a:bodyPr/>
          <a:lstStyle/>
          <a:p>
            <a:r>
              <a:rPr lang="nb-NO" dirty="0"/>
              <a:t>Miljøoppfølging forts.</a:t>
            </a:r>
            <a:br>
              <a:rPr lang="nb-NO" dirty="0"/>
            </a:br>
            <a:endParaRPr lang="nb-NO" dirty="0"/>
          </a:p>
        </p:txBody>
      </p:sp>
      <p:sp>
        <p:nvSpPr>
          <p:cNvPr id="3" name="Plassholder for innhold 2">
            <a:extLst>
              <a:ext uri="{FF2B5EF4-FFF2-40B4-BE49-F238E27FC236}">
                <a16:creationId xmlns:a16="http://schemas.microsoft.com/office/drawing/2014/main" id="{88114511-D377-4122-8D5C-7F38D17F4A14}"/>
              </a:ext>
            </a:extLst>
          </p:cNvPr>
          <p:cNvSpPr>
            <a:spLocks noGrp="1"/>
          </p:cNvSpPr>
          <p:nvPr>
            <p:ph idx="1"/>
          </p:nvPr>
        </p:nvSpPr>
        <p:spPr/>
        <p:txBody>
          <a:bodyPr/>
          <a:lstStyle/>
          <a:p>
            <a:r>
              <a:rPr lang="nb-NO" dirty="0"/>
              <a:t>Støysonekart for Oslo kommune, arealplanarbeidet; fremskaffer dokumentasjon for skytestøy og helikopter</a:t>
            </a:r>
          </a:p>
          <a:p>
            <a:r>
              <a:rPr lang="nb-NO" dirty="0"/>
              <a:t>Etterlyst behandling av restriksjonsplan for Helikopter (sendt 29.7.22)</a:t>
            </a:r>
          </a:p>
          <a:p>
            <a:r>
              <a:rPr lang="nb-NO" dirty="0"/>
              <a:t>Viken fylkeskommune kartlegger naturtyper ved Snipetjern, utenfor gjerdet til PNB</a:t>
            </a:r>
          </a:p>
          <a:p>
            <a:pPr marL="0" indent="0">
              <a:buNone/>
            </a:pPr>
            <a:endParaRPr lang="nb-NO" dirty="0"/>
          </a:p>
        </p:txBody>
      </p:sp>
      <p:sp>
        <p:nvSpPr>
          <p:cNvPr id="4" name="Plassholder for bunntekst 3">
            <a:extLst>
              <a:ext uri="{FF2B5EF4-FFF2-40B4-BE49-F238E27FC236}">
                <a16:creationId xmlns:a16="http://schemas.microsoft.com/office/drawing/2014/main" id="{0E0C6B2B-C346-41BC-8287-3C8A99D8D334}"/>
              </a:ext>
            </a:extLst>
          </p:cNvPr>
          <p:cNvSpPr>
            <a:spLocks noGrp="1"/>
          </p:cNvSpPr>
          <p:nvPr>
            <p:ph type="ftr" sz="quarter" idx="3"/>
          </p:nvPr>
        </p:nvSpPr>
        <p:spPr/>
        <p:txBody>
          <a:bodyPr/>
          <a:lstStyle/>
          <a:p>
            <a:endParaRPr lang="en-GB" dirty="0"/>
          </a:p>
        </p:txBody>
      </p:sp>
      <p:sp>
        <p:nvSpPr>
          <p:cNvPr id="5" name="Plassholder for lysbildenummer 4">
            <a:extLst>
              <a:ext uri="{FF2B5EF4-FFF2-40B4-BE49-F238E27FC236}">
                <a16:creationId xmlns:a16="http://schemas.microsoft.com/office/drawing/2014/main" id="{3F8E3CDB-7191-43FD-9463-DBC95FB41450}"/>
              </a:ext>
            </a:extLst>
          </p:cNvPr>
          <p:cNvSpPr>
            <a:spLocks noGrp="1"/>
          </p:cNvSpPr>
          <p:nvPr>
            <p:ph type="sldNum" sz="quarter" idx="4"/>
          </p:nvPr>
        </p:nvSpPr>
        <p:spPr/>
        <p:txBody>
          <a:bodyPr/>
          <a:lstStyle/>
          <a:p>
            <a:r>
              <a:rPr lang="nb-NO" altLang="nb-NO"/>
              <a:t>Side </a:t>
            </a:r>
            <a:fld id="{F57D2C7E-FF28-3646-BDC8-24A1FA3E5E8D}" type="slidenum">
              <a:rPr lang="en-GB" smtClean="0"/>
              <a:pPr/>
              <a:t>5</a:t>
            </a:fld>
            <a:endParaRPr lang="en-GB" dirty="0"/>
          </a:p>
        </p:txBody>
      </p:sp>
      <p:sp>
        <p:nvSpPr>
          <p:cNvPr id="6" name="Plassholder for dato 5">
            <a:extLst>
              <a:ext uri="{FF2B5EF4-FFF2-40B4-BE49-F238E27FC236}">
                <a16:creationId xmlns:a16="http://schemas.microsoft.com/office/drawing/2014/main" id="{1955AE4D-0FE7-4887-82A2-B1EB5BDF0ECE}"/>
              </a:ext>
            </a:extLst>
          </p:cNvPr>
          <p:cNvSpPr>
            <a:spLocks noGrp="1"/>
          </p:cNvSpPr>
          <p:nvPr>
            <p:ph type="dt" sz="half" idx="2"/>
          </p:nvPr>
        </p:nvSpPr>
        <p:spPr/>
        <p:txBody>
          <a:bodyPr/>
          <a:lstStyle/>
          <a:p>
            <a:fld id="{71CF5760-0137-4D42-83E3-B092B0912E30}" type="datetime1">
              <a:rPr lang="nb-NO" smtClean="0"/>
              <a:t>27.06.2022</a:t>
            </a:fld>
            <a:endParaRPr lang="en-GB" dirty="0"/>
          </a:p>
        </p:txBody>
      </p:sp>
    </p:spTree>
    <p:extLst>
      <p:ext uri="{BB962C8B-B14F-4D97-AF65-F5344CB8AC3E}">
        <p14:creationId xmlns:p14="http://schemas.microsoft.com/office/powerpoint/2010/main" val="1313262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l_Politidirektoratet_norsk">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Custom 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Politidirektorate_norsk.potx" id="{0AC7F8DF-657F-47B2-AFDC-581053A04099}" vid="{DCA32CA7-E2CF-4EE4-84BF-0430522524D4}"/>
    </a:ext>
  </a:extLst>
</a:theme>
</file>

<file path=ppt/theme/theme2.xml><?xml version="1.0" encoding="utf-8"?>
<a:theme xmlns:a="http://schemas.openxmlformats.org/drawingml/2006/main" name="Mal_Politiets fellestjenester_norsk">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Custom 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Politietsfellestjenester_nork.potx" id="{DD4D4D7A-1C18-44D9-ABFD-DECF692AD25E}" vid="{5AD6A357-BF7E-4DBC-A486-E247704E06BE}"/>
    </a:ext>
  </a:extLst>
</a:theme>
</file>

<file path=ppt/theme/theme3.xml><?xml version="1.0" encoding="utf-8"?>
<a:theme xmlns:a="http://schemas.openxmlformats.org/drawingml/2006/main" name="1_Mal_Politidirektoratet_norsk">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Custom 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Politidirektorate_norsk.potx" id="{0AC7F8DF-657F-47B2-AFDC-581053A04099}" vid="{DCA32CA7-E2CF-4EE4-84BF-0430522524D4}"/>
    </a:ext>
  </a:extLst>
</a:theme>
</file>

<file path=ppt/theme/theme4.xml><?xml version="1.0" encoding="utf-8"?>
<a:theme xmlns:a="http://schemas.openxmlformats.org/drawingml/2006/main" name="2_Mal_Politidirektoratet_norsk">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Custom 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Politidirektorate_norsk.potx" id="{0AC7F8DF-657F-47B2-AFDC-581053A04099}" vid="{DCA32CA7-E2CF-4EE4-84BF-0430522524D4}"/>
    </a:ext>
  </a:extLst>
</a:theme>
</file>

<file path=ppt/theme/theme5.xml><?xml version="1.0" encoding="utf-8"?>
<a:theme xmlns:a="http://schemas.openxmlformats.org/drawingml/2006/main" name="3_Mal_Politidirektoratet_norsk">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Custom 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_Politidirektorate_norsk.potx" id="{0AC7F8DF-657F-47B2-AFDC-581053A04099}" vid="{DCA32CA7-E2CF-4EE4-84BF-0430522524D4}"/>
    </a:ext>
  </a:extLst>
</a:theme>
</file>

<file path=ppt/theme/theme6.xml><?xml version="1.0" encoding="utf-8"?>
<a:theme xmlns:a="http://schemas.openxmlformats.org/drawingml/2006/main" name="Egendefinert utforming">
  <a:themeElements>
    <a:clrScheme name="Custom 1">
      <a:dk1>
        <a:sysClr val="windowText" lastClr="000000"/>
      </a:dk1>
      <a:lt1>
        <a:sysClr val="window" lastClr="FFFFFF"/>
      </a:lt1>
      <a:dk2>
        <a:srgbClr val="3676BB"/>
      </a:dk2>
      <a:lt2>
        <a:srgbClr val="E7E6E6"/>
      </a:lt2>
      <a:accent1>
        <a:srgbClr val="3676BB"/>
      </a:accent1>
      <a:accent2>
        <a:srgbClr val="FFE400"/>
      </a:accent2>
      <a:accent3>
        <a:srgbClr val="727171"/>
      </a:accent3>
      <a:accent4>
        <a:srgbClr val="009DE0"/>
      </a:accent4>
      <a:accent5>
        <a:srgbClr val="C9DBF2"/>
      </a:accent5>
      <a:accent6>
        <a:srgbClr val="204770"/>
      </a:accent6>
      <a:hlink>
        <a:srgbClr val="0563C1"/>
      </a:hlink>
      <a:folHlink>
        <a:srgbClr val="954F72"/>
      </a:folHlink>
    </a:clrScheme>
    <a:fontScheme name="Politets skrif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a:solidFill>
              <a:schemeClr val="tx1"/>
            </a:solidFill>
            <a:latin typeface="+mn-lt"/>
          </a:defRPr>
        </a:defPPr>
      </a:lstStyle>
    </a:txDef>
  </a:objectDefaults>
  <a:extraClrSchemeLst/>
  <a:extLst>
    <a:ext uri="{05A4C25C-085E-4340-85A3-A5531E510DB2}">
      <thm15:themeFamily xmlns:thm15="http://schemas.microsoft.com/office/thememl/2012/main" name="Mal_Nasj_presentasjon" id="{1B941393-26E7-4AC7-88F1-3E0FDA6118BC}" vid="{0B0923E8-29D6-4E99-BD57-F34A1F17783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Documents Content Type" ma:contentTypeID="0x010100DA890E7745E04925A49E192ADEACC5A90060867A2A74ECAA418FB2B76F29B52148" ma:contentTypeVersion="60" ma:contentTypeDescription="Create a new document." ma:contentTypeScope="" ma:versionID="71f5c1832457ba9bff0db3f6678b8b23">
  <xsd:schema xmlns:xsd="http://www.w3.org/2001/XMLSchema" xmlns:xs="http://www.w3.org/2001/XMLSchema" xmlns:p="http://schemas.microsoft.com/office/2006/metadata/properties" xmlns:ns1="http://schemas.microsoft.com/sharepoint/v3" xmlns:ns2="deb57cdd-96f3-454a-bbce-c03f2d727434" xmlns:ns3="54b35cd0-e0a6-44e9-a0b8-cd293385a7d1" xmlns:ns4="ace80f9c-23fb-4703-b485-1e0f97bec6e0" xmlns:ns5="309b11c7-581c-451e-b1b1-dc687aaa12a9" xmlns:ns6="ACE80F9C-23FB-4703-B485-1E0F97BEC6E0" xmlns:ns7="23226548-58db-48f0-ba11-389fdfef1385" targetNamespace="http://schemas.microsoft.com/office/2006/metadata/properties" ma:root="true" ma:fieldsID="619b82ec1f879a0953ee57d973981370" ns1:_="" ns2:_="" ns3:_="" ns4:_="" ns5:_="" ns6:_="" ns7:_="">
    <xsd:import namespace="http://schemas.microsoft.com/sharepoint/v3"/>
    <xsd:import namespace="deb57cdd-96f3-454a-bbce-c03f2d727434"/>
    <xsd:import namespace="54b35cd0-e0a6-44e9-a0b8-cd293385a7d1"/>
    <xsd:import namespace="ace80f9c-23fb-4703-b485-1e0f97bec6e0"/>
    <xsd:import namespace="309b11c7-581c-451e-b1b1-dc687aaa12a9"/>
    <xsd:import namespace="ACE80F9C-23FB-4703-B485-1E0F97BEC6E0"/>
    <xsd:import namespace="23226548-58db-48f0-ba11-389fdfef1385"/>
    <xsd:element name="properties">
      <xsd:complexType>
        <xsd:sequence>
          <xsd:element name="documentManagement">
            <xsd:complexType>
              <xsd:all>
                <xsd:element ref="ns2:customDoctype"/>
                <xsd:element ref="ns2:customContractNo" minOccurs="0"/>
                <xsd:element ref="ns2:customWBSPreProj" minOccurs="0"/>
                <xsd:element ref="ns3:Dok_x002e_dato" minOccurs="0"/>
                <xsd:element ref="ns2:customWBSCompletion" minOccurs="0"/>
                <xsd:element ref="ns2:customFag" minOccurs="0"/>
                <xsd:element ref="ns4:Status"/>
                <xsd:element ref="ns2:customDocOwner"/>
                <xsd:element ref="ns2:customHelpTxt" minOccurs="0"/>
                <xsd:element ref="ns2:customReceivedFrom" minOccurs="0"/>
                <xsd:element ref="ns5:metElementMulti" minOccurs="0"/>
                <xsd:element ref="ns5:metPhaseArchiving"/>
                <xsd:element ref="ns5:metCopyToProjectRoom"/>
                <xsd:element ref="ns4:metDocumentNumber" minOccurs="0"/>
                <xsd:element ref="ns4:metGenerateDocumentNumber" minOccurs="0"/>
                <xsd:element ref="ns4:KunPL" minOccurs="0"/>
                <xsd:element ref="ns4:ID_x0020_styringsdokument_x002c__x0020_ref_x002e__x0020_liste" minOccurs="0"/>
                <xsd:element ref="ns1:_ip_UnifiedCompliancePolicyProperties" minOccurs="0"/>
                <xsd:element ref="ns6:metElementId" minOccurs="0"/>
                <xsd:element ref="ns6:d571a4bbbe6a4e64a31d4cf3bb0a2cdd" minOccurs="0"/>
                <xsd:element ref="ns2:TaxCatchAll" minOccurs="0"/>
                <xsd:element ref="ns5:SharedWithUsers" minOccurs="0"/>
                <xsd:element ref="ns4:metTemplateVersion" minOccurs="0"/>
                <xsd:element ref="ns2:a62d7ddff1864298aabf454b66bb1dd8" minOccurs="0"/>
                <xsd:element ref="ns2:_dlc_DocId" minOccurs="0"/>
                <xsd:element ref="ns2:_dlc_DocIdPersistId" minOccurs="0"/>
                <xsd:element ref="ns7:SharedWithDetails" minOccurs="0"/>
                <xsd:element ref="ns2:_dlc_DocIdUrl" minOccurs="0"/>
                <xsd:element ref="ns2:metSharedResponsible" minOccurs="0"/>
                <xsd:element ref="ns2:customOrderNo" minOccurs="0"/>
                <xsd:element ref="ns7:LastSharedByUser" minOccurs="0"/>
                <xsd:element ref="ns7:LastSharedByTime" minOccurs="0"/>
                <xsd:element ref="ns2:custom_orderNr" minOccurs="0"/>
                <xsd:element ref="ns2:metShared" minOccurs="0"/>
                <xsd:element ref="ns2:metSharedVersion" minOccurs="0"/>
                <xsd:element ref="ns1:_ip_UnifiedCompliancePolicyUIAction" minOccurs="0"/>
                <xsd:element ref="ns4:MediaServiceMetadata" minOccurs="0"/>
                <xsd:element ref="ns4: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description="" ma:hidden="true" ma:internalName="_ip_UnifiedCompliancePolicyProperties">
      <xsd:simpleType>
        <xsd:restriction base="dms:Note"/>
      </xsd:simpleType>
    </xsd:element>
    <xsd:element name="_ip_UnifiedCompliancePolicyUIAction" ma:index="4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57cdd-96f3-454a-bbce-c03f2d727434" elementFormDefault="qualified">
    <xsd:import namespace="http://schemas.microsoft.com/office/2006/documentManagement/types"/>
    <xsd:import namespace="http://schemas.microsoft.com/office/infopath/2007/PartnerControls"/>
    <xsd:element name="customDoctype" ma:index="2" ma:displayName="Dokumenttype" ma:format="Dropdown" ma:internalName="customDoctype">
      <xsd:simpleType>
        <xsd:restriction base="dms:Choice">
          <xsd:enumeration value="AD-Administrative dokumenter"/>
          <xsd:enumeration value="BD-Beslutningsdokument"/>
          <xsd:enumeration value="BE-Beregning"/>
          <xsd:enumeration value="BI-Bilder"/>
          <xsd:enumeration value="BS-Bestilling"/>
          <xsd:enumeration value="EA-HMS-/ SHA- / KS- program, -planer, -analyser,- rapporter"/>
          <xsd:enumeration value="EF-Endringsforslag"/>
          <xsd:enumeration value="FA-Faktura"/>
          <xsd:enumeration value="FB-Funksjonsbeskrivelser"/>
          <xsd:enumeration value="FO-Forespørsel"/>
          <xsd:enumeration value="HU-Høringsuttalelser"/>
          <xsd:enumeration value="IN-Innstillinger"/>
          <xsd:enumeration value="KB-Kostnadsberegninger"/>
          <xsd:enumeration value="KO-Kontrakt"/>
          <xsd:enumeration value="KR-Korrespondanse"/>
          <xsd:enumeration value="LI-Lister, registre, indekser"/>
          <xsd:enumeration value="MA-Manualer, tekniske beskrivelser"/>
          <xsd:enumeration value="ML-Maler"/>
          <xsd:enumeration value="MR-Månedsrapport"/>
          <xsd:enumeration value="NO-Notat"/>
          <xsd:enumeration value="OF-Offentlig godkjenning"/>
          <xsd:enumeration value="OR-CV og organisasjon"/>
          <xsd:enumeration value="PL-Plan"/>
          <xsd:enumeration value="PR-Presentasjon"/>
          <xsd:enumeration value="RA-Rapport"/>
          <xsd:enumeration value="RE-Referat"/>
          <xsd:enumeration value="RU-Rutiner og prosedyrer"/>
          <xsd:enumeration value="RV-Regelverk og standarder"/>
          <xsd:enumeration value="SD-Styringsdokument"/>
          <xsd:enumeration value="SG-Styringsgrupperapport"/>
          <xsd:enumeration value="SK-Skjema"/>
          <xsd:enumeration value="SJ-Sjekklister"/>
          <xsd:enumeration value="SP-Spesifikasjon"/>
          <xsd:enumeration value="ST-Strategi"/>
          <xsd:enumeration value="TE-Tegning"/>
          <xsd:enumeration value="TI-Tilbud"/>
          <xsd:enumeration value="VE-Vedlegg"/>
        </xsd:restriction>
      </xsd:simpleType>
    </xsd:element>
    <xsd:element name="customContractNo" ma:index="3" nillable="true" ma:displayName="Kontraktsnr" ma:format="Dropdown" ma:internalName="customContractNo">
      <xsd:simpleType>
        <xsd:restriction base="dms:Choice">
          <xsd:enumeration value="Annet"/>
          <xsd:enumeration value="K200-Skanska"/>
          <xsd:enumeration value="K800-Metier"/>
          <xsd:enumeration value="K801-PG"/>
          <xsd:enumeration value="K802-Asplan Viak"/>
          <xsd:enumeration value="K803-Aas-Jakobsen AS"/>
          <xsd:enumeration value="K804-"/>
          <xsd:enumeration value="K805-"/>
          <xsd:enumeration value="K806-Dag Rieber"/>
          <xsd:enumeration value="K807-GCCD"/>
          <xsd:enumeration value="K811-Avinor"/>
          <xsd:enumeration value="K820-ÅF Advansia"/>
          <xsd:enumeration value="Oppegård kommune"/>
          <xsd:enumeration value="Ski Kommune"/>
          <xsd:enumeration value="PIT1"/>
          <xsd:enumeration value="DSB1"/>
        </xsd:restriction>
      </xsd:simpleType>
    </xsd:element>
    <xsd:element name="customWBSPreProj" ma:index="4" nillable="true" ma:displayName="Hovedprosesser" ma:format="Dropdown" ma:internalName="customWBSPreProj">
      <xsd:simpleType>
        <xsd:restriction base="dms:Choice">
          <xsd:enumeration value="Brukerutstyr/løst inventar"/>
          <xsd:enumeration value="Bygningsvern og antikvarisk dokumentasjon"/>
          <xsd:enumeration value="Dokumentstyring"/>
          <xsd:enumeration value="Eierstyring"/>
          <xsd:enumeration value="Endringstyring"/>
          <xsd:enumeration value="FDV"/>
          <xsd:enumeration value="Fremdrifts-/produksjonsplanlegging"/>
          <xsd:enumeration value="Følgeforskning/evaluering"/>
          <xsd:enumeration value="Ibrukstagelse"/>
          <xsd:enumeration value="IKT"/>
          <xsd:enumeration value="Innkjøp/A-krim"/>
          <xsd:enumeration value="Kommunikasjon/Myndighetskontakt"/>
          <xsd:enumeration value="Kompenserende tiltak"/>
          <xsd:enumeration value="Kontraktsbilag (K200)"/>
          <xsd:enumeration value="Kostnadsestimering"/>
          <xsd:enumeration value="Kunst prosjektet"/>
          <xsd:enumeration value="MOP Drift"/>
          <xsd:enumeration value="Offentlig saksbehandling"/>
          <xsd:enumeration value="Prosjektadministrasjon"/>
          <xsd:enumeration value="Prosjektering (K200)"/>
          <xsd:enumeration value="Prosjektstyring"/>
          <xsd:enumeration value="Riggplan (K200)"/>
          <xsd:enumeration value="SHA/Ytre miljø"/>
          <xsd:enumeration value="Sikkerhet"/>
          <xsd:enumeration value="Systematisk ferdigstillelse"/>
          <xsd:enumeration value="Tomteerverv"/>
          <xsd:enumeration value="Usikkerhetsstyring"/>
        </xsd:restriction>
      </xsd:simpleType>
    </xsd:element>
    <xsd:element name="customWBSCompletion" ma:index="6" nillable="true" ma:displayName="Område (PNS Fase 2)" ma:description="Nivå 3 i PNS for gjennomføring" ma:format="Dropdown" ma:internalName="customWBSCompletion">
      <xsd:simpleType>
        <xsd:restriction base="dms:Choice">
          <xsd:enumeration value="000 Generell"/>
          <xsd:enumeration value="100 Helikopterbase"/>
          <xsd:enumeration value="200 Hovedbygg"/>
          <xsd:enumeration value="300 Treningsanlegg"/>
          <xsd:enumeration value="400 Andre bygg/ installasjoner"/>
          <xsd:enumeration value="500 Utendørs/ infrastruktur/ grunnarbeid"/>
          <xsd:enumeration value="600 Brukerutstyr"/>
          <xsd:enumeration value="700 Rigg / drift"/>
          <xsd:enumeration value="800 Prosjektering"/>
          <xsd:enumeration value="900 Fastprisbeløp"/>
        </xsd:restriction>
      </xsd:simpleType>
    </xsd:element>
    <xsd:element name="customFag" ma:index="7" nillable="true" ma:displayName="Fag" ma:format="Dropdown" ma:internalName="customFag">
      <xsd:simpleType>
        <xsd:restriction base="dms:Choice">
          <xsd:enumeration value="A - Arkitekt"/>
          <xsd:enumeration value="B - Byggeteknikk"/>
          <xsd:enumeration value="C - Akustikk"/>
          <xsd:enumeration value="E - Elektro"/>
          <xsd:enumeration value="F - Brann"/>
          <xsd:enumeration value="G - Geoteknikk og grunnarbeider"/>
          <xsd:enumeration value="H - Heis"/>
          <xsd:enumeration value="I - IKT"/>
          <xsd:enumeration value="K - Andre konsulenter"/>
          <xsd:enumeration value="L - Landskapsarkitekt"/>
          <xsd:enumeration value="M - Maskin"/>
          <xsd:enumeration value="O - Oppmåling"/>
          <xsd:enumeration value="P - Prosjektledelse"/>
          <xsd:enumeration value="R - Reguleringsplanlegger"/>
          <xsd:enumeration value="S - Storkjøkken"/>
          <xsd:enumeration value="T - Automatisering"/>
          <xsd:enumeration value="V - Varme, ventilasjon og sanitær"/>
          <xsd:enumeration value="W - Vei og trafikk"/>
          <xsd:enumeration value="Z - Teknisk infrastruktur (VA, drenering, teknisk anlegg)"/>
        </xsd:restriction>
      </xsd:simpleType>
    </xsd:element>
    <xsd:element name="customDocOwner" ma:index="10" ma:displayName="Opprettet av/Ansvarlig:" ma:list="UserInfo" ma:SearchPeopleOnly="false" ma:SharePointGroup="0" ma:internalName="customDoc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ustomHelpTxt" ma:index="11" nillable="true" ma:displayName="Kommentar" ma:internalName="customHelpTxt">
      <xsd:simpleType>
        <xsd:restriction base="dms:Text">
          <xsd:maxLength value="255"/>
        </xsd:restriction>
      </xsd:simpleType>
    </xsd:element>
    <xsd:element name="customReceivedFrom" ma:index="12" nillable="true" ma:displayName="Mottatt fra" ma:description="Skriv inn hvem du har mottatte dokumentet fra" ma:internalName="customReceivedFrom">
      <xsd:simpleType>
        <xsd:restriction base="dms:Text">
          <xsd:maxLength value="255"/>
        </xsd:restriction>
      </xsd:simpleType>
    </xsd:element>
    <xsd:element name="TaxCatchAll" ma:index="25" nillable="true" ma:displayName="Taxonomy Catch All Column" ma:hidden="true" ma:list="{d67ad842-5053-4db0-bf44-258c2862c10d}" ma:internalName="TaxCatchAll" ma:showField="CatchAllData" ma:web="deb57cdd-96f3-454a-bbce-c03f2d727434">
      <xsd:complexType>
        <xsd:complexContent>
          <xsd:extension base="dms:MultiChoiceLookup">
            <xsd:sequence>
              <xsd:element name="Value" type="dms:Lookup" maxOccurs="unbounded" minOccurs="0" nillable="true"/>
            </xsd:sequence>
          </xsd:extension>
        </xsd:complexContent>
      </xsd:complexType>
    </xsd:element>
    <xsd:element name="a62d7ddff1864298aabf454b66bb1dd8" ma:index="28" nillable="true" ma:taxonomy="true" ma:internalName="a62d7ddff1864298aabf454b66bb1dd8" ma:taxonomyFieldName="customDicipline" ma:displayName="Bygningsdel" ma:default="" ma:fieldId="{a62d7ddf-f186-4298-aabf-454b66bb1dd8}" ma:sspId="808a4f3b-49d8-4bfc-973b-b04a2fc7bb07" ma:termSetId="8ebdd846-5b34-4a50-a85f-f8ccc91e598b" ma:anchorId="00000000-0000-0000-0000-000000000000" ma:open="false" ma:isKeyword="false">
      <xsd:complexType>
        <xsd:sequence>
          <xsd:element ref="pc:Terms" minOccurs="0" maxOccurs="1"/>
        </xsd:sequence>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_dlc_DocIdPersistId" ma:index="32" nillable="true" ma:displayName="Persist ID" ma:description="Keep ID on add." ma:hidden="true" ma:internalName="_dlc_DocIdPersistId" ma:readOnly="true">
      <xsd:simpleType>
        <xsd:restriction base="dms:Boolean"/>
      </xsd:simpleType>
    </xsd:element>
    <xsd:element name="_dlc_DocIdUrl" ma:index="3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metSharedResponsible" ma:index="37" nillable="true" ma:displayName="metSharedResponsible" ma:hidden="true" ma:list="UserInfo" ma:SharePointGroup="0" ma:internalName="metShared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ustomOrderNo" ma:index="38" nillable="true" ma:displayName="Best. nr" ma:decimals="0" ma:description="Bestillingsnummer legges inn manuelt. Egen serie lages pr kontrakt" ma:hidden="true" ma:internalName="customOrderNo" ma:readOnly="false" ma:percentage="FALSE">
      <xsd:simpleType>
        <xsd:restriction base="dms:Number"/>
      </xsd:simpleType>
    </xsd:element>
    <xsd:element name="custom_orderNr" ma:index="41" nillable="true" ma:displayName="Best. nr" ma:hidden="true" ma:internalName="Best_x002e__x0020_nr" ma:readOnly="false" ma:percentage="FALSE">
      <xsd:simpleType>
        <xsd:restriction base="dms:Number"/>
      </xsd:simpleType>
    </xsd:element>
    <xsd:element name="metShared" ma:index="42" nillable="true" ma:displayName="Delt fra hovedprosjekt" ma:format="DateOnly" ma:hidden="true" ma:internalName="metShared" ma:readOnly="false">
      <xsd:simpleType>
        <xsd:restriction base="dms:DateTime"/>
      </xsd:simpleType>
    </xsd:element>
    <xsd:element name="metSharedVersion" ma:index="43" nillable="true" ma:displayName="Versjon delt fra hovedprosjekt" ma:hidden="true" ma:internalName="metSharedVers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b35cd0-e0a6-44e9-a0b8-cd293385a7d1" elementFormDefault="qualified">
    <xsd:import namespace="http://schemas.microsoft.com/office/2006/documentManagement/types"/>
    <xsd:import namespace="http://schemas.microsoft.com/office/infopath/2007/PartnerControls"/>
    <xsd:element name="Dok_x002e_dato" ma:index="5" nillable="true" ma:displayName="Dok.dato" ma:description="Dokument datert" ma:format="DateOnly" ma:indexed="true" ma:internalName="Dok_x002e_dato">
      <xsd:simpleType>
        <xsd:restriction base="dms:DateTime"/>
      </xsd:simpleType>
    </xsd:element>
    <xsd:element name="MediaServiceDateTaken" ma:index="48" nillable="true" ma:displayName="MediaServiceDateTaken" ma:hidden="true" ma:internalName="MediaServiceDateTaken" ma:readOnly="true">
      <xsd:simpleType>
        <xsd:restriction base="dms:Text"/>
      </xsd:simpleType>
    </xsd:element>
    <xsd:element name="MediaServiceAutoTags" ma:index="49" nillable="true" ma:displayName="MediaServiceAutoTags" ma:internalName="MediaServiceAutoTags" ma:readOnly="true">
      <xsd:simpleType>
        <xsd:restriction base="dms:Text"/>
      </xsd:simpleType>
    </xsd:element>
    <xsd:element name="MediaServiceOCR" ma:index="50" nillable="true" ma:displayName="MediaServiceOCR" ma:internalName="MediaServiceOCR" ma:readOnly="true">
      <xsd:simpleType>
        <xsd:restriction base="dms:Note">
          <xsd:maxLength value="255"/>
        </xsd:restriction>
      </xsd:simpleType>
    </xsd:element>
    <xsd:element name="MediaServiceEventHashCode" ma:index="51" nillable="true" ma:displayName="MediaServiceEventHashCode" ma:hidden="true" ma:internalName="MediaServiceEventHashCode" ma:readOnly="true">
      <xsd:simpleType>
        <xsd:restriction base="dms:Text"/>
      </xsd:simpleType>
    </xsd:element>
    <xsd:element name="MediaServiceGenerationTime" ma:index="5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e80f9c-23fb-4703-b485-1e0f97bec6e0" elementFormDefault="qualified">
    <xsd:import namespace="http://schemas.microsoft.com/office/2006/documentManagement/types"/>
    <xsd:import namespace="http://schemas.microsoft.com/office/infopath/2007/PartnerControls"/>
    <xsd:element name="Status" ma:index="9" ma:displayName="Status" ma:format="Dropdown" ma:internalName="Status">
      <xsd:simpleType>
        <xsd:restriction base="dms:Choice">
          <xsd:enumeration value="Under arbeid"/>
          <xsd:enumeration value="Ferdigstilt"/>
          <xsd:enumeration value="Sendt til godkjenning"/>
          <xsd:enumeration value="Godkjent"/>
          <xsd:enumeration value="Innkommet - Arkivert"/>
          <xsd:enumeration value="Gammelt/Utgått"/>
        </xsd:restriction>
      </xsd:simpleType>
    </xsd:element>
    <xsd:element name="metDocumentNumber" ma:index="18" nillable="true" ma:displayName="Document Number" ma:internalName="metDocumentNumber" ma:readOnly="true">
      <xsd:simpleType>
        <xsd:restriction base="dms:Text">
          <xsd:maxLength value="255"/>
        </xsd:restriction>
      </xsd:simpleType>
    </xsd:element>
    <xsd:element name="metGenerateDocumentNumber" ma:index="19" nillable="true" ma:displayName="Generate Document Number" ma:internalName="metGenerateDocumentNumber" ma:readOnly="true">
      <xsd:simpleType>
        <xsd:restriction base="dms:Text">
          <xsd:maxLength value="255"/>
        </xsd:restriction>
      </xsd:simpleType>
    </xsd:element>
    <xsd:element name="KunPL" ma:index="20" nillable="true" ma:displayName="Kun for PL" ma:default="0" ma:description="Dokumenter som kun er synlige for PL teamet" ma:internalName="KunPL">
      <xsd:simpleType>
        <xsd:restriction base="dms:Boolean"/>
      </xsd:simpleType>
    </xsd:element>
    <xsd:element name="ID_x0020_styringsdokument_x002c__x0020_ref_x002e__x0020_liste" ma:index="21" nillable="true" ma:displayName="ID Referanseliste, styringsdokument III" ma:internalName="ID_x0020_styringsdokument_x002c__x0020_ref_x002e__x0020_liste" ma:percentage="FALSE">
      <xsd:simpleType>
        <xsd:restriction base="dms:Number"/>
      </xsd:simpleType>
    </xsd:element>
    <xsd:element name="metTemplateVersion" ma:index="27" nillable="true" ma:displayName="Template Version" ma:internalName="metTemplateVersion" ma:readOnly="true">
      <xsd:simpleType>
        <xsd:restriction base="dms:Text"/>
      </xsd:simpleType>
    </xsd:element>
    <xsd:element name="MediaServiceMetadata" ma:index="45" nillable="true" ma:displayName="MediaServiceMetadata" ma:description="" ma:hidden="true" ma:internalName="MediaServiceMetadata" ma:readOnly="true">
      <xsd:simpleType>
        <xsd:restriction base="dms:Note"/>
      </xsd:simpleType>
    </xsd:element>
    <xsd:element name="MediaServiceFastMetadata" ma:index="46"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9b11c7-581c-451e-b1b1-dc687aaa12a9" elementFormDefault="qualified">
    <xsd:import namespace="http://schemas.microsoft.com/office/2006/documentManagement/types"/>
    <xsd:import namespace="http://schemas.microsoft.com/office/infopath/2007/PartnerControls"/>
    <xsd:element name="metElementMulti" ma:index="13" nillable="true" ma:displayName="Element" ma:list="86212c6d-1886-4901-8141-b6d55327e4d7" ma:internalName="metElementMulti" ma:showField="Title" ma:web="a60b0581-c879-42d2-8b3d-ba85a976b52d">
      <xsd:complexType>
        <xsd:complexContent>
          <xsd:extension base="dms:MultiChoiceLookup">
            <xsd:sequence>
              <xsd:element name="Value" type="dms:Lookup" maxOccurs="unbounded" minOccurs="0" nillable="true"/>
            </xsd:sequence>
          </xsd:extension>
        </xsd:complexContent>
      </xsd:complexType>
    </xsd:element>
    <xsd:element name="metPhaseArchiving" ma:index="14" ma:displayName="Phase Archiving" ma:default="1" ma:description="Set to yes if document is to be archived at phase boundaries" ma:internalName="metPhaseArchiving" ma:readOnly="false">
      <xsd:simpleType>
        <xsd:restriction base="dms:Boolean"/>
      </xsd:simpleType>
    </xsd:element>
    <xsd:element name="metCopyToProjectRoom" ma:index="15" ma:displayName="Copy to projects" ma:default="1" ma:internalName="metCopyToProjectRoom" ma:readOnly="fals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E80F9C-23FB-4703-B485-1E0F97BEC6E0" elementFormDefault="qualified">
    <xsd:import namespace="http://schemas.microsoft.com/office/2006/documentManagement/types"/>
    <xsd:import namespace="http://schemas.microsoft.com/office/infopath/2007/PartnerControls"/>
    <xsd:element name="metElementId" ma:index="23" nillable="true" ma:displayName="ElementId" ma:list="{86212C6D-1886-4901-8141-B6D55327E4D7}" ma:internalName="metElementId" ma:readOnly="true" ma:showField="ID" ma:web="">
      <xsd:complexType>
        <xsd:complexContent>
          <xsd:extension base="dms:MultiChoiceLookup">
            <xsd:sequence>
              <xsd:element name="Value" type="dms:Lookup" maxOccurs="unbounded" minOccurs="0" nillable="true"/>
            </xsd:sequence>
          </xsd:extension>
        </xsd:complexContent>
      </xsd:complexType>
    </xsd:element>
    <xsd:element name="d571a4bbbe6a4e64a31d4cf3bb0a2cdd" ma:index="24" nillable="true" ma:taxonomy="true" ma:internalName="d571a4bbbe6a4e64a31d4cf3bb0a2cdd" ma:taxonomyFieldName="Folder" ma:displayName="Folder" ma:readOnly="false" ma:default="" ma:fieldId="{d571a4bb-be6a-4e64-a31d-4cf3bb0a2cdd}" ma:taxonomyMulti="true" ma:sspId="808a4f3b-49d8-4bfc-973b-b04a2fc7bb07" ma:termSetId="7bdb7e0e-e47a-4d38-8308-d3369151eaf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226548-58db-48f0-ba11-389fdfef1385" elementFormDefault="qualified">
    <xsd:import namespace="http://schemas.microsoft.com/office/2006/documentManagement/types"/>
    <xsd:import namespace="http://schemas.microsoft.com/office/infopath/2007/PartnerControls"/>
    <xsd:element name="SharedWithDetails" ma:index="34" nillable="true" ma:displayName="Shared With Details" ma:description="" ma:internalName="SharedWithDetails" ma:readOnly="true">
      <xsd:simpleType>
        <xsd:restriction base="dms:Note">
          <xsd:maxLength value="255"/>
        </xsd:restriction>
      </xsd:simpleType>
    </xsd:element>
    <xsd:element name="LastSharedByUser" ma:index="39" nillable="true" ma:displayName="Last Shared By User" ma:description="" ma:internalName="LastSharedByUser" ma:readOnly="true">
      <xsd:simpleType>
        <xsd:restriction base="dms:Note">
          <xsd:maxLength value="255"/>
        </xsd:restriction>
      </xsd:simpleType>
    </xsd:element>
    <xsd:element name="LastSharedByTime" ma:index="40"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Referanse (tidl. 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eb57cdd-96f3-454a-bbce-c03f2d727434">PNB0-16477982-1261</_dlc_DocId>
    <_dlc_DocIdUrl xmlns="deb57cdd-96f3-454a-bbce-c03f2d727434">
      <Url>https://metiero365.sharepoint.com/sites/Met_312/ProjectRoom/_layouts/15/DocIdRedir.aspx?ID=PNB0-16477982-1261</Url>
      <Description>PNB0-16477982-1261</Description>
    </_dlc_DocIdUrl>
    <metSharedResponsible xmlns="deb57cdd-96f3-454a-bbce-c03f2d727434">
      <UserInfo>
        <DisplayName/>
        <AccountId xsi:nil="true"/>
        <AccountType/>
      </UserInfo>
    </metSharedResponsible>
    <customReceivedFrom xmlns="deb57cdd-96f3-454a-bbce-c03f2d727434" xsi:nil="true"/>
    <metShared xmlns="deb57cdd-96f3-454a-bbce-c03f2d727434" xsi:nil="true"/>
    <customContractNo xmlns="deb57cdd-96f3-454a-bbce-c03f2d727434">Annet</customContractNo>
    <Status xmlns="ace80f9c-23fb-4703-b485-1e0f97bec6e0">Under arbeid</Status>
    <a62d7ddff1864298aabf454b66bb1dd8 xmlns="deb57cdd-96f3-454a-bbce-c03f2d727434">
      <Terms xmlns="http://schemas.microsoft.com/office/infopath/2007/PartnerControls"/>
    </a62d7ddff1864298aabf454b66bb1dd8>
    <customOrderNo xmlns="deb57cdd-96f3-454a-bbce-c03f2d727434" xsi:nil="true"/>
    <metElementMulti xmlns="309b11c7-581c-451e-b1b1-dc687aaa12a9"/>
    <customFag xmlns="deb57cdd-96f3-454a-bbce-c03f2d727434" xsi:nil="true"/>
    <metSharedVersion xmlns="deb57cdd-96f3-454a-bbce-c03f2d727434" xsi:nil="true"/>
    <d571a4bbbe6a4e64a31d4cf3bb0a2cdd xmlns="ACE80F9C-23FB-4703-B485-1E0F97BEC6E0">
      <Terms xmlns="http://schemas.microsoft.com/office/infopath/2007/PartnerControls"/>
    </d571a4bbbe6a4e64a31d4cf3bb0a2cdd>
    <customDoctype xmlns="deb57cdd-96f3-454a-bbce-c03f2d727434">PR-Presentasjon</customDoctype>
    <customWBSCompletion xmlns="deb57cdd-96f3-454a-bbce-c03f2d727434" xsi:nil="true"/>
    <customDocOwner xmlns="deb57cdd-96f3-454a-bbce-c03f2d727434">
      <UserInfo>
        <DisplayName>Merethe Kristin Woldseth</DisplayName>
        <AccountId>17</AccountId>
        <AccountType/>
      </UserInfo>
    </customDocOwner>
    <custom_orderNr xmlns="deb57cdd-96f3-454a-bbce-c03f2d727434" xsi:nil="true"/>
    <customHelpTxt xmlns="deb57cdd-96f3-454a-bbce-c03f2d727434" xsi:nil="true"/>
    <TaxCatchAll xmlns="deb57cdd-96f3-454a-bbce-c03f2d727434"/>
    <customWBSPreProj xmlns="deb57cdd-96f3-454a-bbce-c03f2d727434">Ibrukstagelse</customWBSPreProj>
    <metCopyToProjectRoom xmlns="309b11c7-581c-451e-b1b1-dc687aaa12a9">true</metCopyToProjectRoom>
    <metPhaseArchiving xmlns="309b11c7-581c-451e-b1b1-dc687aaa12a9">true</metPhaseArchiving>
    <KunPL xmlns="ace80f9c-23fb-4703-b485-1e0f97bec6e0">false</KunPL>
    <ID_x0020_styringsdokument_x002c__x0020_ref_x002e__x0020_liste xmlns="ace80f9c-23fb-4703-b485-1e0f97bec6e0" xsi:nil="true"/>
    <_ip_UnifiedCompliancePolicyUIAction xmlns="http://schemas.microsoft.com/sharepoint/v3" xsi:nil="true"/>
    <_ip_UnifiedCompliancePolicyProperties xmlns="http://schemas.microsoft.com/sharepoint/v3" xsi:nil="true"/>
    <Dok_x002e_dato xmlns="54b35cd0-e0a6-44e9-a0b8-cd293385a7d1"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AC50A1-14A8-49E5-9F2C-7EE50EA14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57cdd-96f3-454a-bbce-c03f2d727434"/>
    <ds:schemaRef ds:uri="54b35cd0-e0a6-44e9-a0b8-cd293385a7d1"/>
    <ds:schemaRef ds:uri="ace80f9c-23fb-4703-b485-1e0f97bec6e0"/>
    <ds:schemaRef ds:uri="309b11c7-581c-451e-b1b1-dc687aaa12a9"/>
    <ds:schemaRef ds:uri="ACE80F9C-23FB-4703-B485-1E0F97BEC6E0"/>
    <ds:schemaRef ds:uri="23226548-58db-48f0-ba11-389fdfef1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F3DFEB-C62A-4CBF-9AC1-CB28A3276B9A}">
  <ds:schemaRef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23226548-58db-48f0-ba11-389fdfef1385"/>
    <ds:schemaRef ds:uri="http://www.w3.org/XML/1998/namespace"/>
    <ds:schemaRef ds:uri="309b11c7-581c-451e-b1b1-dc687aaa12a9"/>
    <ds:schemaRef ds:uri="ACE80F9C-23FB-4703-B485-1E0F97BEC6E0"/>
    <ds:schemaRef ds:uri="http://schemas.microsoft.com/office/2006/metadata/properties"/>
    <ds:schemaRef ds:uri="ace80f9c-23fb-4703-b485-1e0f97bec6e0"/>
    <ds:schemaRef ds:uri="54b35cd0-e0a6-44e9-a0b8-cd293385a7d1"/>
    <ds:schemaRef ds:uri="http://purl.org/dc/terms/"/>
    <ds:schemaRef ds:uri="deb57cdd-96f3-454a-bbce-c03f2d727434"/>
    <ds:schemaRef ds:uri="http://schemas.microsoft.com/sharepoint/v3"/>
    <ds:schemaRef ds:uri="http://purl.org/dc/elements/1.1/"/>
  </ds:schemaRefs>
</ds:datastoreItem>
</file>

<file path=customXml/itemProps3.xml><?xml version="1.0" encoding="utf-8"?>
<ds:datastoreItem xmlns:ds="http://schemas.openxmlformats.org/officeDocument/2006/customXml" ds:itemID="{A2BAB6C1-79F0-4D32-9C7C-99B75CD6F25E}">
  <ds:schemaRefs>
    <ds:schemaRef ds:uri="http://schemas.microsoft.com/sharepoint/events"/>
  </ds:schemaRefs>
</ds:datastoreItem>
</file>

<file path=customXml/itemProps4.xml><?xml version="1.0" encoding="utf-8"?>
<ds:datastoreItem xmlns:ds="http://schemas.openxmlformats.org/officeDocument/2006/customXml" ds:itemID="{E69FBEA4-1C16-465E-AF8A-6A5D05573E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TotalTime>
  <Words>250</Words>
  <Application>Microsoft Office PowerPoint</Application>
  <PresentationFormat>Widescreen</PresentationFormat>
  <Paragraphs>35</Paragraphs>
  <Slides>5</Slides>
  <Notes>0</Notes>
  <HiddenSlides>0</HiddenSlides>
  <MMClips>0</MMClips>
  <ScaleCrop>false</ScaleCrop>
  <HeadingPairs>
    <vt:vector size="6" baseType="variant">
      <vt:variant>
        <vt:lpstr>Brukte skrifter</vt:lpstr>
      </vt:variant>
      <vt:variant>
        <vt:i4>8</vt:i4>
      </vt:variant>
      <vt:variant>
        <vt:lpstr>Tema</vt:lpstr>
      </vt:variant>
      <vt:variant>
        <vt:i4>6</vt:i4>
      </vt:variant>
      <vt:variant>
        <vt:lpstr>Lysbildetitler</vt:lpstr>
      </vt:variant>
      <vt:variant>
        <vt:i4>5</vt:i4>
      </vt:variant>
    </vt:vector>
  </HeadingPairs>
  <TitlesOfParts>
    <vt:vector size="19" baseType="lpstr">
      <vt:lpstr>Arial</vt:lpstr>
      <vt:lpstr>ArialUnicodeMS</vt:lpstr>
      <vt:lpstr>Calibri</vt:lpstr>
      <vt:lpstr>Cambria</vt:lpstr>
      <vt:lpstr>Garamond</vt:lpstr>
      <vt:lpstr>LucidaGrande</vt:lpstr>
      <vt:lpstr>Times New Roman</vt:lpstr>
      <vt:lpstr>Verdana</vt:lpstr>
      <vt:lpstr>Mal_Politidirektoratet_norsk</vt:lpstr>
      <vt:lpstr>Mal_Politiets fellestjenester_norsk</vt:lpstr>
      <vt:lpstr>1_Mal_Politidirektoratet_norsk</vt:lpstr>
      <vt:lpstr>2_Mal_Politidirektoratet_norsk</vt:lpstr>
      <vt:lpstr>3_Mal_Politidirektoratet_norsk</vt:lpstr>
      <vt:lpstr>Egendefinert utforming</vt:lpstr>
      <vt:lpstr>PNB Dialogmøte med kommunene</vt:lpstr>
      <vt:lpstr>Agenda</vt:lpstr>
      <vt:lpstr>PowerPoint-presentasjon</vt:lpstr>
      <vt:lpstr>Miljøoppfølging</vt:lpstr>
      <vt:lpstr>Miljøoppfølging forts.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Merethe Kristin Woldseth</dc:creator>
  <cp:lastModifiedBy>Marit Kristine Liverud</cp:lastModifiedBy>
  <cp:revision>32</cp:revision>
  <dcterms:created xsi:type="dcterms:W3CDTF">2019-03-05T13:47:28Z</dcterms:created>
  <dcterms:modified xsi:type="dcterms:W3CDTF">2022-06-27T06:21:39Z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0x010100DA890E7745E04925A49E192ADEACC5A90060867A2A74ECAA418FB2B76F29B52148</vt:lpwstr>
  </property>
  <property fmtid="{D5CDD505-2E9C-101B-9397-08002B2CF9AE}" pid="3" name="customDicipline">
    <vt:lpwstr/>
  </property>
  <property fmtid="{D5CDD505-2E9C-101B-9397-08002B2CF9AE}" pid="4" name="Folder">
    <vt:lpwstr/>
  </property>
  <property fmtid="{D5CDD505-2E9C-101B-9397-08002B2CF9AE}" pid="5" name="AuthorIds_UIVersion_101">
    <vt:lpwstr>17</vt:lpwstr>
  </property>
  <property fmtid="{D5CDD505-2E9C-101B-9397-08002B2CF9AE}" pid="6" name="AuthorIds_UIVersion_130">
    <vt:lpwstr>17</vt:lpwstr>
  </property>
  <property fmtid="{D5CDD505-2E9C-101B-9397-08002B2CF9AE}" pid="7" name="AuthorIds_UIVersion_182">
    <vt:lpwstr>17</vt:lpwstr>
  </property>
  <property fmtid="{D5CDD505-2E9C-101B-9397-08002B2CF9AE}" pid="8" name="AuthorIds_UIVersion_223">
    <vt:lpwstr>475,17</vt:lpwstr>
  </property>
  <property fmtid="{D5CDD505-2E9C-101B-9397-08002B2CF9AE}" pid="9" name="AuthorIds_UIVersion_224">
    <vt:lpwstr>17</vt:lpwstr>
  </property>
  <property fmtid="{D5CDD505-2E9C-101B-9397-08002B2CF9AE}" pid="10" name="AuthorIds_UIVersion_237">
    <vt:lpwstr>17</vt:lpwstr>
  </property>
  <property fmtid="{D5CDD505-2E9C-101B-9397-08002B2CF9AE}" pid="11" name="_dlc_DocIdItemGuid">
    <vt:lpwstr>c04eb49e-096f-40c3-9d67-7830f1ff985a</vt:lpwstr>
  </property>
</Properties>
</file>