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10160000" cy="7621588"/>
  <p:notesSz cx="9872663" cy="14301788"/>
  <p:defaultTextStyle>
    <a:defPPr>
      <a:defRPr lang="nb-NO"/>
    </a:defPPr>
    <a:lvl1pPr algn="l" rtl="0" fontAlgn="base">
      <a:spcBef>
        <a:spcPct val="0"/>
      </a:spcBef>
      <a:spcAft>
        <a:spcPct val="0"/>
      </a:spcAft>
      <a:defRPr sz="2000" kern="1200">
        <a:solidFill>
          <a:schemeClr val="tx1"/>
        </a:solidFill>
        <a:latin typeface="Arial" charset="0"/>
        <a:ea typeface="+mn-ea"/>
        <a:cs typeface="Arial" charset="0"/>
      </a:defRPr>
    </a:lvl1pPr>
    <a:lvl2pPr marL="457200" algn="l" rtl="0" fontAlgn="base">
      <a:spcBef>
        <a:spcPct val="0"/>
      </a:spcBef>
      <a:spcAft>
        <a:spcPct val="0"/>
      </a:spcAft>
      <a:defRPr sz="2000" kern="1200">
        <a:solidFill>
          <a:schemeClr val="tx1"/>
        </a:solidFill>
        <a:latin typeface="Arial" charset="0"/>
        <a:ea typeface="+mn-ea"/>
        <a:cs typeface="Arial" charset="0"/>
      </a:defRPr>
    </a:lvl2pPr>
    <a:lvl3pPr marL="914400" algn="l" rtl="0" fontAlgn="base">
      <a:spcBef>
        <a:spcPct val="0"/>
      </a:spcBef>
      <a:spcAft>
        <a:spcPct val="0"/>
      </a:spcAft>
      <a:defRPr sz="2000" kern="1200">
        <a:solidFill>
          <a:schemeClr val="tx1"/>
        </a:solidFill>
        <a:latin typeface="Arial" charset="0"/>
        <a:ea typeface="+mn-ea"/>
        <a:cs typeface="Arial" charset="0"/>
      </a:defRPr>
    </a:lvl3pPr>
    <a:lvl4pPr marL="1371600" algn="l" rtl="0" fontAlgn="base">
      <a:spcBef>
        <a:spcPct val="0"/>
      </a:spcBef>
      <a:spcAft>
        <a:spcPct val="0"/>
      </a:spcAft>
      <a:defRPr sz="2000" kern="1200">
        <a:solidFill>
          <a:schemeClr val="tx1"/>
        </a:solidFill>
        <a:latin typeface="Arial" charset="0"/>
        <a:ea typeface="+mn-ea"/>
        <a:cs typeface="Arial" charset="0"/>
      </a:defRPr>
    </a:lvl4pPr>
    <a:lvl5pPr marL="1828800" algn="l" rtl="0" fontAlgn="base">
      <a:spcBef>
        <a:spcPct val="0"/>
      </a:spcBef>
      <a:spcAft>
        <a:spcPct val="0"/>
      </a:spcAft>
      <a:defRPr sz="2000" kern="1200">
        <a:solidFill>
          <a:schemeClr val="tx1"/>
        </a:solidFill>
        <a:latin typeface="Arial" charset="0"/>
        <a:ea typeface="+mn-ea"/>
        <a:cs typeface="Arial" charset="0"/>
      </a:defRPr>
    </a:lvl5pPr>
    <a:lvl6pPr marL="2286000" algn="l" defTabSz="914400" rtl="0" eaLnBrk="1" latinLnBrk="0" hangingPunct="1">
      <a:defRPr sz="2000" kern="1200">
        <a:solidFill>
          <a:schemeClr val="tx1"/>
        </a:solidFill>
        <a:latin typeface="Arial" charset="0"/>
        <a:ea typeface="+mn-ea"/>
        <a:cs typeface="Arial" charset="0"/>
      </a:defRPr>
    </a:lvl6pPr>
    <a:lvl7pPr marL="2743200" algn="l" defTabSz="914400" rtl="0" eaLnBrk="1" latinLnBrk="0" hangingPunct="1">
      <a:defRPr sz="2000" kern="1200">
        <a:solidFill>
          <a:schemeClr val="tx1"/>
        </a:solidFill>
        <a:latin typeface="Arial" charset="0"/>
        <a:ea typeface="+mn-ea"/>
        <a:cs typeface="Arial" charset="0"/>
      </a:defRPr>
    </a:lvl7pPr>
    <a:lvl8pPr marL="3200400" algn="l" defTabSz="914400" rtl="0" eaLnBrk="1" latinLnBrk="0" hangingPunct="1">
      <a:defRPr sz="2000" kern="1200">
        <a:solidFill>
          <a:schemeClr val="tx1"/>
        </a:solidFill>
        <a:latin typeface="Arial" charset="0"/>
        <a:ea typeface="+mn-ea"/>
        <a:cs typeface="Arial" charset="0"/>
      </a:defRPr>
    </a:lvl8pPr>
    <a:lvl9pPr marL="3657600" algn="l" defTabSz="914400" rtl="0" eaLnBrk="1" latinLnBrk="0" hangingPunct="1">
      <a:defRPr sz="2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113" d="100"/>
          <a:sy n="113" d="100"/>
        </p:scale>
        <p:origin x="-1236" y="-96"/>
      </p:cViewPr>
      <p:guideLst>
        <p:guide orient="horz" pos="2400"/>
        <p:guide pos="320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showGuides="1">
      <p:cViewPr varScale="1">
        <p:scale>
          <a:sx n="84" d="100"/>
          <a:sy n="84" d="100"/>
        </p:scale>
        <p:origin x="-2676" y="-78"/>
      </p:cViewPr>
      <p:guideLst>
        <p:guide orient="horz" pos="4505"/>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1"/>
            <a:ext cx="4278154" cy="715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36" tIns="66518" rIns="133036" bIns="66518" numCol="1" anchor="t" anchorCtr="0" compatLnSpc="1">
            <a:prstTxWarp prst="textNoShape">
              <a:avLst/>
            </a:prstTxWarp>
          </a:bodyPr>
          <a:lstStyle>
            <a:lvl1pPr>
              <a:defRPr sz="1700" smtClean="0"/>
            </a:lvl1pPr>
          </a:lstStyle>
          <a:p>
            <a:pPr>
              <a:defRPr/>
            </a:pPr>
            <a:endParaRPr lang="nb-NO" altLang="nb-NO"/>
          </a:p>
        </p:txBody>
      </p:sp>
      <p:sp>
        <p:nvSpPr>
          <p:cNvPr id="10243" name="Rectangle 3"/>
          <p:cNvSpPr>
            <a:spLocks noGrp="1" noChangeArrowheads="1"/>
          </p:cNvSpPr>
          <p:nvPr>
            <p:ph type="dt" sz="quarter" idx="1"/>
          </p:nvPr>
        </p:nvSpPr>
        <p:spPr bwMode="auto">
          <a:xfrm>
            <a:off x="5592225" y="1"/>
            <a:ext cx="4278154" cy="715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36" tIns="66518" rIns="133036" bIns="66518" numCol="1" anchor="t" anchorCtr="0" compatLnSpc="1">
            <a:prstTxWarp prst="textNoShape">
              <a:avLst/>
            </a:prstTxWarp>
          </a:bodyPr>
          <a:lstStyle>
            <a:lvl1pPr algn="r">
              <a:defRPr sz="1700" smtClean="0"/>
            </a:lvl1pPr>
          </a:lstStyle>
          <a:p>
            <a:pPr>
              <a:defRPr/>
            </a:pPr>
            <a:endParaRPr lang="nb-NO" altLang="nb-NO"/>
          </a:p>
        </p:txBody>
      </p:sp>
      <p:sp>
        <p:nvSpPr>
          <p:cNvPr id="10244" name="Rectangle 4"/>
          <p:cNvSpPr>
            <a:spLocks noGrp="1" noChangeArrowheads="1"/>
          </p:cNvSpPr>
          <p:nvPr>
            <p:ph type="ftr" sz="quarter" idx="2"/>
          </p:nvPr>
        </p:nvSpPr>
        <p:spPr bwMode="auto">
          <a:xfrm>
            <a:off x="0" y="13584217"/>
            <a:ext cx="4278154" cy="715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36" tIns="66518" rIns="133036" bIns="66518" numCol="1" anchor="b" anchorCtr="0" compatLnSpc="1">
            <a:prstTxWarp prst="textNoShape">
              <a:avLst/>
            </a:prstTxWarp>
          </a:bodyPr>
          <a:lstStyle>
            <a:lvl1pPr>
              <a:defRPr sz="1700" smtClean="0"/>
            </a:lvl1pPr>
          </a:lstStyle>
          <a:p>
            <a:pPr>
              <a:defRPr/>
            </a:pPr>
            <a:endParaRPr lang="nb-NO" altLang="nb-NO"/>
          </a:p>
        </p:txBody>
      </p:sp>
      <p:sp>
        <p:nvSpPr>
          <p:cNvPr id="10245" name="Rectangle 5"/>
          <p:cNvSpPr>
            <a:spLocks noGrp="1" noChangeArrowheads="1"/>
          </p:cNvSpPr>
          <p:nvPr>
            <p:ph type="sldNum" sz="quarter" idx="3"/>
          </p:nvPr>
        </p:nvSpPr>
        <p:spPr bwMode="auto">
          <a:xfrm>
            <a:off x="5592225" y="13584217"/>
            <a:ext cx="4278154" cy="715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36" tIns="66518" rIns="133036" bIns="66518" numCol="1" anchor="b" anchorCtr="0" compatLnSpc="1">
            <a:prstTxWarp prst="textNoShape">
              <a:avLst/>
            </a:prstTxWarp>
          </a:bodyPr>
          <a:lstStyle>
            <a:lvl1pPr algn="r">
              <a:defRPr sz="1700" smtClean="0"/>
            </a:lvl1pPr>
          </a:lstStyle>
          <a:p>
            <a:pPr>
              <a:defRPr/>
            </a:pPr>
            <a:fld id="{D916D56C-2393-4D39-87B0-88C322C07848}" type="slidenum">
              <a:rPr lang="nb-NO" altLang="nb-NO"/>
              <a:pPr>
                <a:defRPr/>
              </a:pPr>
              <a:t>‹#›</a:t>
            </a:fld>
            <a:endParaRPr lang="nb-NO" altLang="nb-NO"/>
          </a:p>
        </p:txBody>
      </p:sp>
    </p:spTree>
    <p:extLst>
      <p:ext uri="{BB962C8B-B14F-4D97-AF65-F5344CB8AC3E}">
        <p14:creationId xmlns:p14="http://schemas.microsoft.com/office/powerpoint/2010/main" val="2377161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1"/>
            <a:ext cx="4278154" cy="715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36" tIns="66518" rIns="133036" bIns="66518" numCol="1" anchor="t" anchorCtr="0" compatLnSpc="1">
            <a:prstTxWarp prst="textNoShape">
              <a:avLst/>
            </a:prstTxWarp>
          </a:bodyPr>
          <a:lstStyle>
            <a:lvl1pPr>
              <a:defRPr sz="1700" smtClean="0"/>
            </a:lvl1pPr>
          </a:lstStyle>
          <a:p>
            <a:pPr>
              <a:defRPr/>
            </a:pPr>
            <a:endParaRPr lang="en-US" altLang="nb-NO"/>
          </a:p>
        </p:txBody>
      </p:sp>
      <p:sp>
        <p:nvSpPr>
          <p:cNvPr id="7171" name="Rectangle 3"/>
          <p:cNvSpPr>
            <a:spLocks noGrp="1" noChangeArrowheads="1"/>
          </p:cNvSpPr>
          <p:nvPr>
            <p:ph type="dt" idx="1"/>
          </p:nvPr>
        </p:nvSpPr>
        <p:spPr bwMode="auto">
          <a:xfrm>
            <a:off x="5592225" y="1"/>
            <a:ext cx="4278154" cy="715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36" tIns="66518" rIns="133036" bIns="66518" numCol="1" anchor="t" anchorCtr="0" compatLnSpc="1">
            <a:prstTxWarp prst="textNoShape">
              <a:avLst/>
            </a:prstTxWarp>
          </a:bodyPr>
          <a:lstStyle>
            <a:lvl1pPr algn="r">
              <a:defRPr sz="1700" smtClean="0"/>
            </a:lvl1pPr>
          </a:lstStyle>
          <a:p>
            <a:pPr>
              <a:defRPr/>
            </a:pPr>
            <a:endParaRPr lang="en-US" altLang="nb-NO"/>
          </a:p>
        </p:txBody>
      </p:sp>
      <p:sp>
        <p:nvSpPr>
          <p:cNvPr id="7172" name="Rectangle 4"/>
          <p:cNvSpPr>
            <a:spLocks noGrp="1" noRot="1" noChangeAspect="1" noChangeArrowheads="1" noTextEdit="1"/>
          </p:cNvSpPr>
          <p:nvPr>
            <p:ph type="sldImg" idx="2"/>
          </p:nvPr>
        </p:nvSpPr>
        <p:spPr bwMode="auto">
          <a:xfrm>
            <a:off x="1360488" y="1071563"/>
            <a:ext cx="7151687" cy="53657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987267" y="6793349"/>
            <a:ext cx="7898130" cy="6435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36" tIns="66518" rIns="133036" bIns="66518" numCol="1" anchor="t" anchorCtr="0" compatLnSpc="1">
            <a:prstTxWarp prst="textNoShape">
              <a:avLst/>
            </a:prstTxWarp>
          </a:bodyPr>
          <a:lstStyle/>
          <a:p>
            <a:pPr lvl="0"/>
            <a:r>
              <a:rPr lang="en-US" altLang="nb-NO" noProof="0" smtClean="0"/>
              <a:t>Click to edit Master text styles</a:t>
            </a:r>
          </a:p>
          <a:p>
            <a:pPr lvl="1"/>
            <a:r>
              <a:rPr lang="en-US" altLang="nb-NO" noProof="0" smtClean="0"/>
              <a:t>Second level</a:t>
            </a:r>
          </a:p>
          <a:p>
            <a:pPr lvl="2"/>
            <a:r>
              <a:rPr lang="en-US" altLang="nb-NO" noProof="0" smtClean="0"/>
              <a:t>Third level</a:t>
            </a:r>
          </a:p>
          <a:p>
            <a:pPr lvl="3"/>
            <a:r>
              <a:rPr lang="en-US" altLang="nb-NO" noProof="0" smtClean="0"/>
              <a:t>Fourth level</a:t>
            </a:r>
          </a:p>
          <a:p>
            <a:pPr lvl="4"/>
            <a:r>
              <a:rPr lang="en-US" altLang="nb-NO" noProof="0" smtClean="0"/>
              <a:t>Fifth level</a:t>
            </a:r>
          </a:p>
        </p:txBody>
      </p:sp>
      <p:sp>
        <p:nvSpPr>
          <p:cNvPr id="7174" name="Rectangle 6"/>
          <p:cNvSpPr>
            <a:spLocks noGrp="1" noChangeArrowheads="1"/>
          </p:cNvSpPr>
          <p:nvPr>
            <p:ph type="ftr" sz="quarter" idx="4"/>
          </p:nvPr>
        </p:nvSpPr>
        <p:spPr bwMode="auto">
          <a:xfrm>
            <a:off x="0" y="13584217"/>
            <a:ext cx="4278154" cy="715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36" tIns="66518" rIns="133036" bIns="66518" numCol="1" anchor="b" anchorCtr="0" compatLnSpc="1">
            <a:prstTxWarp prst="textNoShape">
              <a:avLst/>
            </a:prstTxWarp>
          </a:bodyPr>
          <a:lstStyle>
            <a:lvl1pPr>
              <a:defRPr sz="1700" smtClean="0"/>
            </a:lvl1pPr>
          </a:lstStyle>
          <a:p>
            <a:pPr>
              <a:defRPr/>
            </a:pPr>
            <a:endParaRPr lang="en-US" altLang="nb-NO"/>
          </a:p>
        </p:txBody>
      </p:sp>
      <p:sp>
        <p:nvSpPr>
          <p:cNvPr id="7175" name="Rectangle 7"/>
          <p:cNvSpPr>
            <a:spLocks noGrp="1" noChangeArrowheads="1"/>
          </p:cNvSpPr>
          <p:nvPr>
            <p:ph type="sldNum" sz="quarter" idx="5"/>
          </p:nvPr>
        </p:nvSpPr>
        <p:spPr bwMode="auto">
          <a:xfrm>
            <a:off x="5592225" y="13584217"/>
            <a:ext cx="4278154" cy="715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36" tIns="66518" rIns="133036" bIns="66518" numCol="1" anchor="b" anchorCtr="0" compatLnSpc="1">
            <a:prstTxWarp prst="textNoShape">
              <a:avLst/>
            </a:prstTxWarp>
          </a:bodyPr>
          <a:lstStyle>
            <a:lvl1pPr algn="r">
              <a:defRPr sz="1700" smtClean="0"/>
            </a:lvl1pPr>
          </a:lstStyle>
          <a:p>
            <a:pPr>
              <a:defRPr/>
            </a:pPr>
            <a:fld id="{CC52B8EF-43CC-4BE8-BCE3-655113D3DC90}" type="slidenum">
              <a:rPr lang="en-US" altLang="nb-NO"/>
              <a:pPr>
                <a:defRPr/>
              </a:pPr>
              <a:t>‹#›</a:t>
            </a:fld>
            <a:endParaRPr lang="en-US" altLang="nb-NO"/>
          </a:p>
        </p:txBody>
      </p:sp>
    </p:spTree>
    <p:extLst>
      <p:ext uri="{BB962C8B-B14F-4D97-AF65-F5344CB8AC3E}">
        <p14:creationId xmlns:p14="http://schemas.microsoft.com/office/powerpoint/2010/main" val="23431363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pic>
        <p:nvPicPr>
          <p:cNvPr id="4" name="Picture 9" descr="POD_powerpoint_RGB_forsidebil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1619250"/>
            <a:ext cx="9799638" cy="539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POD_powerpoint_RGB_STRIP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446213"/>
            <a:ext cx="9801226"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76200" y="280770"/>
            <a:ext cx="2743200" cy="767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5181600" y="2614613"/>
            <a:ext cx="4216400" cy="1052512"/>
          </a:xfrm>
        </p:spPr>
        <p:txBody>
          <a:bodyPr/>
          <a:lstStyle>
            <a:lvl1pPr>
              <a:lnSpc>
                <a:spcPts val="3800"/>
              </a:lnSpc>
              <a:defRPr sz="3400">
                <a:solidFill>
                  <a:schemeClr val="bg1"/>
                </a:solidFill>
              </a:defRPr>
            </a:lvl1pPr>
          </a:lstStyle>
          <a:p>
            <a:pPr lvl="0"/>
            <a:r>
              <a:rPr lang="nb-NO" altLang="nb-NO" noProof="0" smtClean="0"/>
              <a:t>Klikk for å redigere tittelstil</a:t>
            </a:r>
          </a:p>
        </p:txBody>
      </p:sp>
      <p:sp>
        <p:nvSpPr>
          <p:cNvPr id="5123" name="Rectangle 3"/>
          <p:cNvSpPr>
            <a:spLocks noGrp="1" noChangeArrowheads="1"/>
          </p:cNvSpPr>
          <p:nvPr>
            <p:ph type="subTitle" idx="1"/>
          </p:nvPr>
        </p:nvSpPr>
        <p:spPr>
          <a:xfrm>
            <a:off x="5172075" y="3613150"/>
            <a:ext cx="4225925" cy="717550"/>
          </a:xfrm>
        </p:spPr>
        <p:txBody>
          <a:bodyPr/>
          <a:lstStyle>
            <a:lvl1pPr marL="0" indent="0">
              <a:lnSpc>
                <a:spcPts val="2400"/>
              </a:lnSpc>
              <a:spcBef>
                <a:spcPct val="0"/>
              </a:spcBef>
              <a:buFontTx/>
              <a:buNone/>
              <a:defRPr sz="1700">
                <a:solidFill>
                  <a:schemeClr val="bg1"/>
                </a:solidFill>
              </a:defRPr>
            </a:lvl1pPr>
          </a:lstStyle>
          <a:p>
            <a:pPr lvl="0"/>
            <a:r>
              <a:rPr lang="nb-NO" altLang="nb-NO" noProof="0" smtClean="0"/>
              <a:t>Klikk for å redigere undertittelstil i malen</a:t>
            </a:r>
          </a:p>
        </p:txBody>
      </p:sp>
    </p:spTree>
    <p:extLst>
      <p:ext uri="{BB962C8B-B14F-4D97-AF65-F5344CB8AC3E}">
        <p14:creationId xmlns:p14="http://schemas.microsoft.com/office/powerpoint/2010/main" val="1685098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Rectangle 16"/>
          <p:cNvSpPr>
            <a:spLocks noGrp="1" noChangeArrowheads="1"/>
          </p:cNvSpPr>
          <p:nvPr>
            <p:ph type="sldNum" sz="quarter" idx="10"/>
          </p:nvPr>
        </p:nvSpPr>
        <p:spPr>
          <a:ln/>
        </p:spPr>
        <p:txBody>
          <a:bodyPr/>
          <a:lstStyle>
            <a:lvl1pPr>
              <a:defRPr/>
            </a:lvl1pPr>
          </a:lstStyle>
          <a:p>
            <a:pPr>
              <a:defRPr/>
            </a:pPr>
            <a:fld id="{1D706F7D-AE51-4676-8A0E-C68284664FE3}" type="datetime1">
              <a:rPr lang="nb-NO" altLang="nb-NO"/>
              <a:pPr>
                <a:defRPr/>
              </a:pPr>
              <a:t>20.05.2019</a:t>
            </a:fld>
            <a:r>
              <a:rPr lang="nb-NO" altLang="nb-NO"/>
              <a:t> • Side </a:t>
            </a:r>
            <a:fld id="{8B7BCF63-0130-410A-B3F4-C919ADAB384C}" type="slidenum">
              <a:rPr lang="nb-NO" altLang="nb-NO"/>
              <a:pPr>
                <a:defRPr/>
              </a:pPr>
              <a:t>‹#›</a:t>
            </a:fld>
            <a:endParaRPr lang="nb-NO" altLang="nb-NO"/>
          </a:p>
        </p:txBody>
      </p:sp>
    </p:spTree>
    <p:extLst>
      <p:ext uri="{BB962C8B-B14F-4D97-AF65-F5344CB8AC3E}">
        <p14:creationId xmlns:p14="http://schemas.microsoft.com/office/powerpoint/2010/main" val="1939922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7440613" y="2001838"/>
            <a:ext cx="2359025" cy="5014912"/>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358775" y="2001838"/>
            <a:ext cx="6929438" cy="5014912"/>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Rectangle 16"/>
          <p:cNvSpPr>
            <a:spLocks noGrp="1" noChangeArrowheads="1"/>
          </p:cNvSpPr>
          <p:nvPr>
            <p:ph type="sldNum" sz="quarter" idx="10"/>
          </p:nvPr>
        </p:nvSpPr>
        <p:spPr>
          <a:ln/>
        </p:spPr>
        <p:txBody>
          <a:bodyPr/>
          <a:lstStyle>
            <a:lvl1pPr>
              <a:defRPr/>
            </a:lvl1pPr>
          </a:lstStyle>
          <a:p>
            <a:pPr>
              <a:defRPr/>
            </a:pPr>
            <a:fld id="{1D706F7D-AE51-4676-8A0E-C68284664FE3}" type="datetime1">
              <a:rPr lang="nb-NO" altLang="nb-NO"/>
              <a:pPr>
                <a:defRPr/>
              </a:pPr>
              <a:t>20.05.2019</a:t>
            </a:fld>
            <a:r>
              <a:rPr lang="nb-NO" altLang="nb-NO"/>
              <a:t> • Side </a:t>
            </a:r>
            <a:fld id="{34026E3C-B941-4621-92D9-A2A8A25AF95A}" type="slidenum">
              <a:rPr lang="nb-NO" altLang="nb-NO"/>
              <a:pPr>
                <a:defRPr/>
              </a:pPr>
              <a:t>‹#›</a:t>
            </a:fld>
            <a:endParaRPr lang="nb-NO" altLang="nb-NO"/>
          </a:p>
        </p:txBody>
      </p:sp>
    </p:spTree>
    <p:extLst>
      <p:ext uri="{BB962C8B-B14F-4D97-AF65-F5344CB8AC3E}">
        <p14:creationId xmlns:p14="http://schemas.microsoft.com/office/powerpoint/2010/main" val="4157098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Rectangle 16"/>
          <p:cNvSpPr>
            <a:spLocks noGrp="1" noChangeArrowheads="1"/>
          </p:cNvSpPr>
          <p:nvPr>
            <p:ph type="sldNum" sz="quarter" idx="10"/>
          </p:nvPr>
        </p:nvSpPr>
        <p:spPr>
          <a:ln/>
        </p:spPr>
        <p:txBody>
          <a:bodyPr/>
          <a:lstStyle>
            <a:lvl1pPr>
              <a:defRPr/>
            </a:lvl1pPr>
          </a:lstStyle>
          <a:p>
            <a:pPr>
              <a:defRPr/>
            </a:pPr>
            <a:fld id="{1D706F7D-AE51-4676-8A0E-C68284664FE3}" type="datetime1">
              <a:rPr lang="nb-NO" altLang="nb-NO"/>
              <a:pPr>
                <a:defRPr/>
              </a:pPr>
              <a:t>20.05.2019</a:t>
            </a:fld>
            <a:r>
              <a:rPr lang="nb-NO" altLang="nb-NO"/>
              <a:t> • Side </a:t>
            </a:r>
            <a:fld id="{CEEBC345-F21A-4890-B4B0-6945092C7E23}" type="slidenum">
              <a:rPr lang="nb-NO" altLang="nb-NO"/>
              <a:pPr>
                <a:defRPr/>
              </a:pPr>
              <a:t>‹#›</a:t>
            </a:fld>
            <a:endParaRPr lang="nb-NO" altLang="nb-NO"/>
          </a:p>
        </p:txBody>
      </p:sp>
    </p:spTree>
    <p:extLst>
      <p:ext uri="{BB962C8B-B14F-4D97-AF65-F5344CB8AC3E}">
        <p14:creationId xmlns:p14="http://schemas.microsoft.com/office/powerpoint/2010/main" val="3943753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03275" y="4897438"/>
            <a:ext cx="8636000" cy="1514475"/>
          </a:xfrm>
        </p:spPr>
        <p:txBody>
          <a:bodyPr/>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803275" y="3230563"/>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Rectangle 16"/>
          <p:cNvSpPr>
            <a:spLocks noGrp="1" noChangeArrowheads="1"/>
          </p:cNvSpPr>
          <p:nvPr>
            <p:ph type="sldNum" sz="quarter" idx="10"/>
          </p:nvPr>
        </p:nvSpPr>
        <p:spPr>
          <a:ln/>
        </p:spPr>
        <p:txBody>
          <a:bodyPr/>
          <a:lstStyle>
            <a:lvl1pPr>
              <a:defRPr/>
            </a:lvl1pPr>
          </a:lstStyle>
          <a:p>
            <a:pPr>
              <a:defRPr/>
            </a:pPr>
            <a:fld id="{1D706F7D-AE51-4676-8A0E-C68284664FE3}" type="datetime1">
              <a:rPr lang="nb-NO" altLang="nb-NO"/>
              <a:pPr>
                <a:defRPr/>
              </a:pPr>
              <a:t>20.05.2019</a:t>
            </a:fld>
            <a:r>
              <a:rPr lang="nb-NO" altLang="nb-NO"/>
              <a:t> • Side </a:t>
            </a:r>
            <a:fld id="{5AAEFC2C-D179-427D-A2B2-1235202348AB}" type="slidenum">
              <a:rPr lang="nb-NO" altLang="nb-NO"/>
              <a:pPr>
                <a:defRPr/>
              </a:pPr>
              <a:t>‹#›</a:t>
            </a:fld>
            <a:endParaRPr lang="nb-NO" altLang="nb-NO"/>
          </a:p>
        </p:txBody>
      </p:sp>
    </p:spTree>
    <p:extLst>
      <p:ext uri="{BB962C8B-B14F-4D97-AF65-F5344CB8AC3E}">
        <p14:creationId xmlns:p14="http://schemas.microsoft.com/office/powerpoint/2010/main" val="2892390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358775" y="2647950"/>
            <a:ext cx="4643438"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5154613" y="2647950"/>
            <a:ext cx="4645025"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Rectangle 16"/>
          <p:cNvSpPr>
            <a:spLocks noGrp="1" noChangeArrowheads="1"/>
          </p:cNvSpPr>
          <p:nvPr>
            <p:ph type="sldNum" sz="quarter" idx="10"/>
          </p:nvPr>
        </p:nvSpPr>
        <p:spPr>
          <a:ln/>
        </p:spPr>
        <p:txBody>
          <a:bodyPr/>
          <a:lstStyle>
            <a:lvl1pPr>
              <a:defRPr/>
            </a:lvl1pPr>
          </a:lstStyle>
          <a:p>
            <a:pPr>
              <a:defRPr/>
            </a:pPr>
            <a:fld id="{1D706F7D-AE51-4676-8A0E-C68284664FE3}" type="datetime1">
              <a:rPr lang="nb-NO" altLang="nb-NO"/>
              <a:pPr>
                <a:defRPr/>
              </a:pPr>
              <a:t>20.05.2019</a:t>
            </a:fld>
            <a:r>
              <a:rPr lang="nb-NO" altLang="nb-NO"/>
              <a:t> • Side </a:t>
            </a:r>
            <a:fld id="{2B878918-FD0A-42C6-9566-52AB227A87F4}" type="slidenum">
              <a:rPr lang="nb-NO" altLang="nb-NO"/>
              <a:pPr>
                <a:defRPr/>
              </a:pPr>
              <a:t>‹#›</a:t>
            </a:fld>
            <a:endParaRPr lang="nb-NO" altLang="nb-NO"/>
          </a:p>
        </p:txBody>
      </p:sp>
    </p:spTree>
    <p:extLst>
      <p:ext uri="{BB962C8B-B14F-4D97-AF65-F5344CB8AC3E}">
        <p14:creationId xmlns:p14="http://schemas.microsoft.com/office/powerpoint/2010/main" val="3687724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508000" y="304800"/>
            <a:ext cx="9144000" cy="12700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508000" y="1706563"/>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508000" y="2417763"/>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5160963" y="1706563"/>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5160963" y="2417763"/>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Rectangle 16"/>
          <p:cNvSpPr>
            <a:spLocks noGrp="1" noChangeArrowheads="1"/>
          </p:cNvSpPr>
          <p:nvPr>
            <p:ph type="sldNum" sz="quarter" idx="10"/>
          </p:nvPr>
        </p:nvSpPr>
        <p:spPr>
          <a:ln/>
        </p:spPr>
        <p:txBody>
          <a:bodyPr/>
          <a:lstStyle>
            <a:lvl1pPr>
              <a:defRPr/>
            </a:lvl1pPr>
          </a:lstStyle>
          <a:p>
            <a:pPr>
              <a:defRPr/>
            </a:pPr>
            <a:fld id="{1D706F7D-AE51-4676-8A0E-C68284664FE3}" type="datetime1">
              <a:rPr lang="nb-NO" altLang="nb-NO"/>
              <a:pPr>
                <a:defRPr/>
              </a:pPr>
              <a:t>20.05.2019</a:t>
            </a:fld>
            <a:r>
              <a:rPr lang="nb-NO" altLang="nb-NO"/>
              <a:t> • Side </a:t>
            </a:r>
            <a:fld id="{03E119AF-D699-4450-A5AA-A8D53C79AE75}" type="slidenum">
              <a:rPr lang="nb-NO" altLang="nb-NO"/>
              <a:pPr>
                <a:defRPr/>
              </a:pPr>
              <a:t>‹#›</a:t>
            </a:fld>
            <a:endParaRPr lang="nb-NO" altLang="nb-NO"/>
          </a:p>
        </p:txBody>
      </p:sp>
    </p:spTree>
    <p:extLst>
      <p:ext uri="{BB962C8B-B14F-4D97-AF65-F5344CB8AC3E}">
        <p14:creationId xmlns:p14="http://schemas.microsoft.com/office/powerpoint/2010/main" val="3516781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Rectangle 16"/>
          <p:cNvSpPr>
            <a:spLocks noGrp="1" noChangeArrowheads="1"/>
          </p:cNvSpPr>
          <p:nvPr>
            <p:ph type="sldNum" sz="quarter" idx="10"/>
          </p:nvPr>
        </p:nvSpPr>
        <p:spPr>
          <a:ln/>
        </p:spPr>
        <p:txBody>
          <a:bodyPr/>
          <a:lstStyle>
            <a:lvl1pPr>
              <a:defRPr/>
            </a:lvl1pPr>
          </a:lstStyle>
          <a:p>
            <a:pPr>
              <a:defRPr/>
            </a:pPr>
            <a:fld id="{1D706F7D-AE51-4676-8A0E-C68284664FE3}" type="datetime1">
              <a:rPr lang="nb-NO" altLang="nb-NO"/>
              <a:pPr>
                <a:defRPr/>
              </a:pPr>
              <a:t>20.05.2019</a:t>
            </a:fld>
            <a:r>
              <a:rPr lang="nb-NO" altLang="nb-NO"/>
              <a:t> • Side </a:t>
            </a:r>
            <a:fld id="{D597FD58-CDE3-4495-9A74-DC335A7E492E}" type="slidenum">
              <a:rPr lang="nb-NO" altLang="nb-NO"/>
              <a:pPr>
                <a:defRPr/>
              </a:pPr>
              <a:t>‹#›</a:t>
            </a:fld>
            <a:endParaRPr lang="nb-NO" altLang="nb-NO"/>
          </a:p>
        </p:txBody>
      </p:sp>
    </p:spTree>
    <p:extLst>
      <p:ext uri="{BB962C8B-B14F-4D97-AF65-F5344CB8AC3E}">
        <p14:creationId xmlns:p14="http://schemas.microsoft.com/office/powerpoint/2010/main" val="2324579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16"/>
          <p:cNvSpPr>
            <a:spLocks noGrp="1" noChangeArrowheads="1"/>
          </p:cNvSpPr>
          <p:nvPr>
            <p:ph type="sldNum" sz="quarter" idx="10"/>
          </p:nvPr>
        </p:nvSpPr>
        <p:spPr>
          <a:ln/>
        </p:spPr>
        <p:txBody>
          <a:bodyPr/>
          <a:lstStyle>
            <a:lvl1pPr>
              <a:defRPr/>
            </a:lvl1pPr>
          </a:lstStyle>
          <a:p>
            <a:pPr>
              <a:defRPr/>
            </a:pPr>
            <a:fld id="{1D706F7D-AE51-4676-8A0E-C68284664FE3}" type="datetime1">
              <a:rPr lang="nb-NO" altLang="nb-NO"/>
              <a:pPr>
                <a:defRPr/>
              </a:pPr>
              <a:t>20.05.2019</a:t>
            </a:fld>
            <a:r>
              <a:rPr lang="nb-NO" altLang="nb-NO"/>
              <a:t> • Side </a:t>
            </a:r>
            <a:fld id="{4E1B3C80-1A85-4A69-BA35-B692F5C42CE4}" type="slidenum">
              <a:rPr lang="nb-NO" altLang="nb-NO"/>
              <a:pPr>
                <a:defRPr/>
              </a:pPr>
              <a:t>‹#›</a:t>
            </a:fld>
            <a:endParaRPr lang="nb-NO" altLang="nb-NO"/>
          </a:p>
        </p:txBody>
      </p:sp>
    </p:spTree>
    <p:extLst>
      <p:ext uri="{BB962C8B-B14F-4D97-AF65-F5344CB8AC3E}">
        <p14:creationId xmlns:p14="http://schemas.microsoft.com/office/powerpoint/2010/main" val="4143848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508000" y="303213"/>
            <a:ext cx="3343275" cy="1292225"/>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971925" y="303213"/>
            <a:ext cx="5680075" cy="65055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508000" y="1595438"/>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Rectangle 16"/>
          <p:cNvSpPr>
            <a:spLocks noGrp="1" noChangeArrowheads="1"/>
          </p:cNvSpPr>
          <p:nvPr>
            <p:ph type="sldNum" sz="quarter" idx="10"/>
          </p:nvPr>
        </p:nvSpPr>
        <p:spPr>
          <a:ln/>
        </p:spPr>
        <p:txBody>
          <a:bodyPr/>
          <a:lstStyle>
            <a:lvl1pPr>
              <a:defRPr/>
            </a:lvl1pPr>
          </a:lstStyle>
          <a:p>
            <a:pPr>
              <a:defRPr/>
            </a:pPr>
            <a:fld id="{1D706F7D-AE51-4676-8A0E-C68284664FE3}" type="datetime1">
              <a:rPr lang="nb-NO" altLang="nb-NO"/>
              <a:pPr>
                <a:defRPr/>
              </a:pPr>
              <a:t>20.05.2019</a:t>
            </a:fld>
            <a:r>
              <a:rPr lang="nb-NO" altLang="nb-NO"/>
              <a:t> • Side </a:t>
            </a:r>
            <a:fld id="{6FD35296-1607-44E5-85BA-C1919BE91BFE}" type="slidenum">
              <a:rPr lang="nb-NO" altLang="nb-NO"/>
              <a:pPr>
                <a:defRPr/>
              </a:pPr>
              <a:t>‹#›</a:t>
            </a:fld>
            <a:endParaRPr lang="nb-NO" altLang="nb-NO"/>
          </a:p>
        </p:txBody>
      </p:sp>
    </p:spTree>
    <p:extLst>
      <p:ext uri="{BB962C8B-B14F-4D97-AF65-F5344CB8AC3E}">
        <p14:creationId xmlns:p14="http://schemas.microsoft.com/office/powerpoint/2010/main" val="478945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990725" y="5335588"/>
            <a:ext cx="6096000" cy="628650"/>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990725" y="681038"/>
            <a:ext cx="6096000" cy="45735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b-NO" noProof="0" smtClean="0"/>
              <a:t>Klikk ikonet for å legge til et bilde</a:t>
            </a:r>
          </a:p>
        </p:txBody>
      </p:sp>
      <p:sp>
        <p:nvSpPr>
          <p:cNvPr id="4" name="Plassholder for tekst 3"/>
          <p:cNvSpPr>
            <a:spLocks noGrp="1"/>
          </p:cNvSpPr>
          <p:nvPr>
            <p:ph type="body" sz="half" idx="2"/>
          </p:nvPr>
        </p:nvSpPr>
        <p:spPr>
          <a:xfrm>
            <a:off x="1990725" y="5964238"/>
            <a:ext cx="6096000" cy="895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Rectangle 16"/>
          <p:cNvSpPr>
            <a:spLocks noGrp="1" noChangeArrowheads="1"/>
          </p:cNvSpPr>
          <p:nvPr>
            <p:ph type="sldNum" sz="quarter" idx="10"/>
          </p:nvPr>
        </p:nvSpPr>
        <p:spPr>
          <a:ln/>
        </p:spPr>
        <p:txBody>
          <a:bodyPr/>
          <a:lstStyle>
            <a:lvl1pPr>
              <a:defRPr/>
            </a:lvl1pPr>
          </a:lstStyle>
          <a:p>
            <a:pPr>
              <a:defRPr/>
            </a:pPr>
            <a:fld id="{1D706F7D-AE51-4676-8A0E-C68284664FE3}" type="datetime1">
              <a:rPr lang="nb-NO" altLang="nb-NO"/>
              <a:pPr>
                <a:defRPr/>
              </a:pPr>
              <a:t>20.05.2019</a:t>
            </a:fld>
            <a:r>
              <a:rPr lang="nb-NO" altLang="nb-NO"/>
              <a:t> • Side </a:t>
            </a:r>
            <a:fld id="{3905F72D-7E94-486B-95AB-2C432298434E}" type="slidenum">
              <a:rPr lang="nb-NO" altLang="nb-NO"/>
              <a:pPr>
                <a:defRPr/>
              </a:pPr>
              <a:t>‹#›</a:t>
            </a:fld>
            <a:endParaRPr lang="nb-NO" altLang="nb-NO"/>
          </a:p>
        </p:txBody>
      </p:sp>
    </p:spTree>
    <p:extLst>
      <p:ext uri="{BB962C8B-B14F-4D97-AF65-F5344CB8AC3E}">
        <p14:creationId xmlns:p14="http://schemas.microsoft.com/office/powerpoint/2010/main" val="2248818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58775" y="2001838"/>
            <a:ext cx="943610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nb-NO" altLang="nb-NO" smtClean="0"/>
              <a:t>Klikk for å redigere tittelstil i malen</a:t>
            </a:r>
          </a:p>
        </p:txBody>
      </p:sp>
      <p:sp>
        <p:nvSpPr>
          <p:cNvPr id="1027" name="Rectangle 3"/>
          <p:cNvSpPr>
            <a:spLocks noGrp="1" noChangeArrowheads="1"/>
          </p:cNvSpPr>
          <p:nvPr>
            <p:ph type="body" idx="1"/>
          </p:nvPr>
        </p:nvSpPr>
        <p:spPr bwMode="auto">
          <a:xfrm>
            <a:off x="358775" y="2647950"/>
            <a:ext cx="9440863" cy="436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nb-NO" altLang="nb-NO" smtClean="0"/>
              <a:t>Klikk for å redigere tekststiler i malen</a:t>
            </a:r>
          </a:p>
          <a:p>
            <a:pPr lvl="1"/>
            <a:r>
              <a:rPr lang="nb-NO" altLang="nb-NO" smtClean="0"/>
              <a:t>Andre nivå</a:t>
            </a:r>
          </a:p>
          <a:p>
            <a:pPr lvl="2"/>
            <a:r>
              <a:rPr lang="nb-NO" altLang="nb-NO" smtClean="0"/>
              <a:t>Tredje nivå</a:t>
            </a:r>
          </a:p>
          <a:p>
            <a:pPr lvl="3"/>
            <a:r>
              <a:rPr lang="nb-NO" altLang="nb-NO" smtClean="0"/>
              <a:t>Fjerde nivå</a:t>
            </a:r>
          </a:p>
          <a:p>
            <a:pPr lvl="4"/>
            <a:r>
              <a:rPr lang="nb-NO" altLang="nb-NO" smtClean="0"/>
              <a:t>Femte nivå</a:t>
            </a:r>
          </a:p>
        </p:txBody>
      </p:sp>
      <p:pic>
        <p:nvPicPr>
          <p:cNvPr id="1028" name="Picture 8" descr="POD_powerpoint_RGB_STRIP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88" y="1446213"/>
            <a:ext cx="9801226"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0" name="Rectangle 16"/>
          <p:cNvSpPr>
            <a:spLocks noGrp="1" noChangeArrowheads="1"/>
          </p:cNvSpPr>
          <p:nvPr>
            <p:ph type="sldNum" sz="quarter" idx="4"/>
          </p:nvPr>
        </p:nvSpPr>
        <p:spPr bwMode="auto">
          <a:xfrm>
            <a:off x="7896225" y="7305675"/>
            <a:ext cx="1898650" cy="122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800" smtClean="0">
                <a:latin typeface="+mn-lt"/>
              </a:defRPr>
            </a:lvl1pPr>
          </a:lstStyle>
          <a:p>
            <a:pPr>
              <a:defRPr/>
            </a:pPr>
            <a:fld id="{1D706F7D-AE51-4676-8A0E-C68284664FE3}" type="datetime1">
              <a:rPr lang="nb-NO" altLang="nb-NO"/>
              <a:pPr>
                <a:defRPr/>
              </a:pPr>
              <a:t>20.05.2019</a:t>
            </a:fld>
            <a:r>
              <a:rPr lang="nb-NO" altLang="nb-NO"/>
              <a:t> • Side </a:t>
            </a:r>
            <a:fld id="{ED64180F-9313-4E2C-A5DD-2CA32365F409}" type="slidenum">
              <a:rPr lang="nb-NO" altLang="nb-NO"/>
              <a:pPr>
                <a:defRPr/>
              </a:pPr>
              <a:t>‹#›</a:t>
            </a:fld>
            <a:endParaRPr lang="nb-NO" altLang="nb-NO"/>
          </a:p>
        </p:txBody>
      </p:sp>
      <p:pic>
        <p:nvPicPr>
          <p:cNvPr id="1030" name="Picture 8"/>
          <p:cNvPicPr>
            <a:picLocks noChangeAspect="1" noChangeArrowheads="1"/>
          </p:cNvPicPr>
          <p:nvPr/>
        </p:nvPicPr>
        <p:blipFill>
          <a:blip r:embed="rId14" cstate="print">
            <a:extLst>
              <a:ext uri="{28A0092B-C50C-407E-A947-70E740481C1C}">
                <a14:useLocalDpi xmlns:a14="http://schemas.microsoft.com/office/drawing/2010/main" val="0"/>
              </a:ext>
            </a:extLst>
          </a:blip>
          <a:stretch>
            <a:fillRect/>
          </a:stretch>
        </p:blipFill>
        <p:spPr bwMode="auto">
          <a:xfrm>
            <a:off x="70041" y="280770"/>
            <a:ext cx="2743200" cy="767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ftr="0" dt="0"/>
  <p:txStyles>
    <p:titleStyle>
      <a:lvl1pPr algn="l" defTabSz="1016000" rtl="0" eaLnBrk="1" fontAlgn="base" hangingPunct="1">
        <a:spcBef>
          <a:spcPct val="0"/>
        </a:spcBef>
        <a:spcAft>
          <a:spcPct val="0"/>
        </a:spcAft>
        <a:defRPr sz="2400" b="1">
          <a:solidFill>
            <a:schemeClr val="tx2"/>
          </a:solidFill>
          <a:latin typeface="+mj-lt"/>
          <a:ea typeface="+mj-ea"/>
          <a:cs typeface="+mj-cs"/>
        </a:defRPr>
      </a:lvl1pPr>
      <a:lvl2pPr algn="l" defTabSz="1016000" rtl="0" eaLnBrk="1" fontAlgn="base" hangingPunct="1">
        <a:spcBef>
          <a:spcPct val="0"/>
        </a:spcBef>
        <a:spcAft>
          <a:spcPct val="0"/>
        </a:spcAft>
        <a:defRPr sz="2400" b="1">
          <a:solidFill>
            <a:schemeClr val="tx2"/>
          </a:solidFill>
          <a:latin typeface="Verdana" pitchFamily="34" charset="0"/>
          <a:cs typeface="Arial" charset="0"/>
        </a:defRPr>
      </a:lvl2pPr>
      <a:lvl3pPr algn="l" defTabSz="1016000" rtl="0" eaLnBrk="1" fontAlgn="base" hangingPunct="1">
        <a:spcBef>
          <a:spcPct val="0"/>
        </a:spcBef>
        <a:spcAft>
          <a:spcPct val="0"/>
        </a:spcAft>
        <a:defRPr sz="2400" b="1">
          <a:solidFill>
            <a:schemeClr val="tx2"/>
          </a:solidFill>
          <a:latin typeface="Verdana" pitchFamily="34" charset="0"/>
          <a:cs typeface="Arial" charset="0"/>
        </a:defRPr>
      </a:lvl3pPr>
      <a:lvl4pPr algn="l" defTabSz="1016000" rtl="0" eaLnBrk="1" fontAlgn="base" hangingPunct="1">
        <a:spcBef>
          <a:spcPct val="0"/>
        </a:spcBef>
        <a:spcAft>
          <a:spcPct val="0"/>
        </a:spcAft>
        <a:defRPr sz="2400" b="1">
          <a:solidFill>
            <a:schemeClr val="tx2"/>
          </a:solidFill>
          <a:latin typeface="Verdana" pitchFamily="34" charset="0"/>
          <a:cs typeface="Arial" charset="0"/>
        </a:defRPr>
      </a:lvl4pPr>
      <a:lvl5pPr algn="l" defTabSz="1016000" rtl="0" eaLnBrk="1" fontAlgn="base" hangingPunct="1">
        <a:spcBef>
          <a:spcPct val="0"/>
        </a:spcBef>
        <a:spcAft>
          <a:spcPct val="0"/>
        </a:spcAft>
        <a:defRPr sz="2400" b="1">
          <a:solidFill>
            <a:schemeClr val="tx2"/>
          </a:solidFill>
          <a:latin typeface="Verdana" pitchFamily="34" charset="0"/>
          <a:cs typeface="Arial" charset="0"/>
        </a:defRPr>
      </a:lvl5pPr>
      <a:lvl6pPr marL="457200" algn="l" defTabSz="1016000" rtl="0" eaLnBrk="1" fontAlgn="base" hangingPunct="1">
        <a:spcBef>
          <a:spcPct val="0"/>
        </a:spcBef>
        <a:spcAft>
          <a:spcPct val="0"/>
        </a:spcAft>
        <a:defRPr sz="2400" b="1">
          <a:solidFill>
            <a:schemeClr val="tx2"/>
          </a:solidFill>
          <a:latin typeface="Verdana" pitchFamily="34" charset="0"/>
          <a:cs typeface="Arial" charset="0"/>
        </a:defRPr>
      </a:lvl6pPr>
      <a:lvl7pPr marL="914400" algn="l" defTabSz="1016000" rtl="0" eaLnBrk="1" fontAlgn="base" hangingPunct="1">
        <a:spcBef>
          <a:spcPct val="0"/>
        </a:spcBef>
        <a:spcAft>
          <a:spcPct val="0"/>
        </a:spcAft>
        <a:defRPr sz="2400" b="1">
          <a:solidFill>
            <a:schemeClr val="tx2"/>
          </a:solidFill>
          <a:latin typeface="Verdana" pitchFamily="34" charset="0"/>
          <a:cs typeface="Arial" charset="0"/>
        </a:defRPr>
      </a:lvl7pPr>
      <a:lvl8pPr marL="1371600" algn="l" defTabSz="1016000" rtl="0" eaLnBrk="1" fontAlgn="base" hangingPunct="1">
        <a:spcBef>
          <a:spcPct val="0"/>
        </a:spcBef>
        <a:spcAft>
          <a:spcPct val="0"/>
        </a:spcAft>
        <a:defRPr sz="2400" b="1">
          <a:solidFill>
            <a:schemeClr val="tx2"/>
          </a:solidFill>
          <a:latin typeface="Verdana" pitchFamily="34" charset="0"/>
          <a:cs typeface="Arial" charset="0"/>
        </a:defRPr>
      </a:lvl8pPr>
      <a:lvl9pPr marL="1828800" algn="l" defTabSz="1016000" rtl="0" eaLnBrk="1" fontAlgn="base" hangingPunct="1">
        <a:spcBef>
          <a:spcPct val="0"/>
        </a:spcBef>
        <a:spcAft>
          <a:spcPct val="0"/>
        </a:spcAft>
        <a:defRPr sz="2400" b="1">
          <a:solidFill>
            <a:schemeClr val="tx2"/>
          </a:solidFill>
          <a:latin typeface="Verdana" pitchFamily="34" charset="0"/>
          <a:cs typeface="Arial" charset="0"/>
        </a:defRPr>
      </a:lvl9pPr>
    </p:titleStyle>
    <p:bodyStyle>
      <a:lvl1pPr marL="180975" indent="-180975" algn="l" defTabSz="1016000" rtl="0" eaLnBrk="1" fontAlgn="base" hangingPunct="1">
        <a:spcBef>
          <a:spcPct val="20000"/>
        </a:spcBef>
        <a:spcAft>
          <a:spcPct val="0"/>
        </a:spcAft>
        <a:buChar char="•"/>
        <a:defRPr sz="2000">
          <a:solidFill>
            <a:schemeClr val="tx1"/>
          </a:solidFill>
          <a:latin typeface="+mn-lt"/>
          <a:ea typeface="+mn-ea"/>
          <a:cs typeface="+mn-cs"/>
        </a:defRPr>
      </a:lvl1pPr>
      <a:lvl2pPr marL="542925" indent="-182563" algn="l" defTabSz="1016000" rtl="0" eaLnBrk="1" fontAlgn="base" hangingPunct="1">
        <a:spcBef>
          <a:spcPct val="20000"/>
        </a:spcBef>
        <a:spcAft>
          <a:spcPct val="0"/>
        </a:spcAft>
        <a:buChar char="•"/>
        <a:defRPr sz="1500">
          <a:solidFill>
            <a:schemeClr val="tx1"/>
          </a:solidFill>
          <a:latin typeface="+mn-lt"/>
          <a:cs typeface="+mn-cs"/>
        </a:defRPr>
      </a:lvl2pPr>
      <a:lvl3pPr marL="903288" indent="-180975" algn="l" defTabSz="1016000" rtl="0" eaLnBrk="1" fontAlgn="base" hangingPunct="1">
        <a:spcBef>
          <a:spcPct val="20000"/>
        </a:spcBef>
        <a:spcAft>
          <a:spcPct val="0"/>
        </a:spcAft>
        <a:buFont typeface="Verdana" pitchFamily="34" charset="0"/>
        <a:buChar char="–"/>
        <a:defRPr sz="1500">
          <a:solidFill>
            <a:schemeClr val="tx1"/>
          </a:solidFill>
          <a:latin typeface="+mn-lt"/>
          <a:cs typeface="+mn-cs"/>
        </a:defRPr>
      </a:lvl3pPr>
      <a:lvl4pPr marL="1257300" indent="-190500" algn="l" defTabSz="1016000" rtl="0" eaLnBrk="1" fontAlgn="base" hangingPunct="1">
        <a:spcBef>
          <a:spcPct val="20000"/>
        </a:spcBef>
        <a:spcAft>
          <a:spcPct val="0"/>
        </a:spcAft>
        <a:buChar char="–"/>
        <a:defRPr sz="1500">
          <a:solidFill>
            <a:schemeClr val="tx1"/>
          </a:solidFill>
          <a:latin typeface="+mn-lt"/>
          <a:cs typeface="+mn-cs"/>
        </a:defRPr>
      </a:lvl4pPr>
      <a:lvl5pPr marL="1619250" indent="-173038" algn="l" defTabSz="1016000" rtl="0" eaLnBrk="1" fontAlgn="base" hangingPunct="1">
        <a:spcBef>
          <a:spcPct val="20000"/>
        </a:spcBef>
        <a:spcAft>
          <a:spcPct val="0"/>
        </a:spcAft>
        <a:buChar char="»"/>
        <a:defRPr sz="1500">
          <a:solidFill>
            <a:schemeClr val="tx1"/>
          </a:solidFill>
          <a:latin typeface="+mn-lt"/>
          <a:cs typeface="+mn-cs"/>
        </a:defRPr>
      </a:lvl5pPr>
      <a:lvl6pPr marL="2076450" indent="-173038" algn="l" defTabSz="1016000" rtl="0" eaLnBrk="1" fontAlgn="base" hangingPunct="1">
        <a:spcBef>
          <a:spcPct val="20000"/>
        </a:spcBef>
        <a:spcAft>
          <a:spcPct val="0"/>
        </a:spcAft>
        <a:buChar char="»"/>
        <a:defRPr sz="1500">
          <a:solidFill>
            <a:schemeClr val="tx1"/>
          </a:solidFill>
          <a:latin typeface="+mn-lt"/>
          <a:cs typeface="+mn-cs"/>
        </a:defRPr>
      </a:lvl6pPr>
      <a:lvl7pPr marL="2533650" indent="-173038" algn="l" defTabSz="1016000" rtl="0" eaLnBrk="1" fontAlgn="base" hangingPunct="1">
        <a:spcBef>
          <a:spcPct val="20000"/>
        </a:spcBef>
        <a:spcAft>
          <a:spcPct val="0"/>
        </a:spcAft>
        <a:buChar char="»"/>
        <a:defRPr sz="1500">
          <a:solidFill>
            <a:schemeClr val="tx1"/>
          </a:solidFill>
          <a:latin typeface="+mn-lt"/>
          <a:cs typeface="+mn-cs"/>
        </a:defRPr>
      </a:lvl7pPr>
      <a:lvl8pPr marL="2990850" indent="-173038" algn="l" defTabSz="1016000" rtl="0" eaLnBrk="1" fontAlgn="base" hangingPunct="1">
        <a:spcBef>
          <a:spcPct val="20000"/>
        </a:spcBef>
        <a:spcAft>
          <a:spcPct val="0"/>
        </a:spcAft>
        <a:buChar char="»"/>
        <a:defRPr sz="1500">
          <a:solidFill>
            <a:schemeClr val="tx1"/>
          </a:solidFill>
          <a:latin typeface="+mn-lt"/>
          <a:cs typeface="+mn-cs"/>
        </a:defRPr>
      </a:lvl8pPr>
      <a:lvl9pPr marL="3448050" indent="-173038" algn="l" defTabSz="1016000" rtl="0" eaLnBrk="1" fontAlgn="base" hangingPunct="1">
        <a:spcBef>
          <a:spcPct val="20000"/>
        </a:spcBef>
        <a:spcAft>
          <a:spcPct val="0"/>
        </a:spcAft>
        <a:buChar char="»"/>
        <a:defRPr sz="1500">
          <a:solidFill>
            <a:schemeClr val="tx1"/>
          </a:solidFill>
          <a:latin typeface="+mn-lt"/>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di.no/" TargetMode="External"/><Relationship Id="rId2" Type="http://schemas.openxmlformats.org/officeDocument/2006/relationships/hyperlink" Target="https://selfservice.udi.no/" TargetMode="External"/><Relationship Id="rId1" Type="http://schemas.openxmlformats.org/officeDocument/2006/relationships/slideLayout" Target="../slideLayouts/slideLayout2.xml"/><Relationship Id="rId4" Type="http://schemas.openxmlformats.org/officeDocument/2006/relationships/hyperlink" Target="http://www.politiet.n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lysbildenummer 3"/>
          <p:cNvSpPr>
            <a:spLocks noGrp="1"/>
          </p:cNvSpPr>
          <p:nvPr>
            <p:ph type="sldNum" sz="quarter" idx="10"/>
          </p:nvPr>
        </p:nvSpPr>
        <p:spPr/>
        <p:txBody>
          <a:bodyPr/>
          <a:lstStyle/>
          <a:p>
            <a:pPr>
              <a:defRPr/>
            </a:pPr>
            <a:endParaRPr lang="nb-NO" altLang="nb-NO" dirty="0"/>
          </a:p>
        </p:txBody>
      </p:sp>
      <p:sp>
        <p:nvSpPr>
          <p:cNvPr id="4099" name="Rectangle 2"/>
          <p:cNvSpPr>
            <a:spLocks noGrp="1" noChangeArrowheads="1"/>
          </p:cNvSpPr>
          <p:nvPr>
            <p:ph type="title"/>
          </p:nvPr>
        </p:nvSpPr>
        <p:spPr>
          <a:xfrm>
            <a:off x="358775" y="2001838"/>
            <a:ext cx="9436100" cy="5203295"/>
          </a:xfrm>
        </p:spPr>
        <p:txBody>
          <a:bodyPr/>
          <a:lstStyle/>
          <a:p>
            <a:r>
              <a:rPr lang="nb-NO" sz="2000" dirty="0">
                <a:latin typeface="Times New Roman" panose="02020603050405020304" pitchFamily="18" charset="0"/>
                <a:cs typeface="Times New Roman" panose="02020603050405020304" pitchFamily="18" charset="0"/>
              </a:rPr>
              <a:t>SEKSJON FOR UTLENDINGSFORVALTNING</a:t>
            </a:r>
            <a:br>
              <a:rPr lang="nb-NO" sz="2000" dirty="0">
                <a:latin typeface="Times New Roman" panose="02020603050405020304" pitchFamily="18" charset="0"/>
                <a:cs typeface="Times New Roman" panose="02020603050405020304" pitchFamily="18" charset="0"/>
              </a:rPr>
            </a:br>
            <a:r>
              <a:rPr lang="nb-NO" sz="2000" dirty="0">
                <a:latin typeface="Times New Roman" panose="02020603050405020304" pitchFamily="18" charset="0"/>
                <a:cs typeface="Times New Roman" panose="02020603050405020304" pitchFamily="18" charset="0"/>
              </a:rPr>
              <a:t>POLITIHUSET, GRYTA</a:t>
            </a:r>
            <a:r>
              <a:rPr lang="nb-NO" sz="1600" b="0" dirty="0">
                <a:latin typeface="Times New Roman" panose="02020603050405020304" pitchFamily="18" charset="0"/>
                <a:cs typeface="Times New Roman" panose="02020603050405020304" pitchFamily="18" charset="0"/>
              </a:rPr>
              <a:t/>
            </a:r>
            <a:br>
              <a:rPr lang="nb-NO" sz="1600" b="0" dirty="0">
                <a:latin typeface="Times New Roman" panose="02020603050405020304" pitchFamily="18" charset="0"/>
                <a:cs typeface="Times New Roman" panose="02020603050405020304" pitchFamily="18" charset="0"/>
              </a:rPr>
            </a:br>
            <a:r>
              <a:rPr lang="nb-NO" sz="1600" b="0" dirty="0">
                <a:latin typeface="Times New Roman" panose="02020603050405020304" pitchFamily="18" charset="0"/>
                <a:cs typeface="Times New Roman" panose="02020603050405020304" pitchFamily="18" charset="0"/>
              </a:rPr>
              <a:t> </a:t>
            </a:r>
            <a:br>
              <a:rPr lang="nb-NO" sz="1600" b="0" dirty="0">
                <a:latin typeface="Times New Roman" panose="02020603050405020304" pitchFamily="18" charset="0"/>
                <a:cs typeface="Times New Roman" panose="02020603050405020304" pitchFamily="18" charset="0"/>
              </a:rPr>
            </a:br>
            <a:r>
              <a:rPr lang="nb-NO" sz="1800" dirty="0">
                <a:latin typeface="Times New Roman" panose="02020603050405020304" pitchFamily="18" charset="0"/>
                <a:cs typeface="Times New Roman" panose="02020603050405020304" pitchFamily="18" charset="0"/>
              </a:rPr>
              <a:t>Bestille timeavtale</a:t>
            </a:r>
            <a:r>
              <a:rPr lang="nb-NO" sz="1600" b="0" dirty="0">
                <a:latin typeface="Times New Roman" panose="02020603050405020304" pitchFamily="18" charset="0"/>
                <a:cs typeface="Times New Roman" panose="02020603050405020304" pitchFamily="18" charset="0"/>
              </a:rPr>
              <a:t/>
            </a:r>
            <a:br>
              <a:rPr lang="nb-NO" sz="1600" b="0" dirty="0">
                <a:latin typeface="Times New Roman" panose="02020603050405020304" pitchFamily="18" charset="0"/>
                <a:cs typeface="Times New Roman" panose="02020603050405020304" pitchFamily="18" charset="0"/>
              </a:rPr>
            </a:br>
            <a:r>
              <a:rPr lang="nb-NO" sz="1600" b="0" dirty="0">
                <a:latin typeface="Times New Roman" panose="02020603050405020304" pitchFamily="18" charset="0"/>
                <a:cs typeface="Times New Roman" panose="02020603050405020304" pitchFamily="18" charset="0"/>
              </a:rPr>
              <a:t>Du </a:t>
            </a:r>
            <a:r>
              <a:rPr lang="nb-NO" sz="1600" u="sng" dirty="0">
                <a:latin typeface="Times New Roman" panose="02020603050405020304" pitchFamily="18" charset="0"/>
                <a:cs typeface="Times New Roman" panose="02020603050405020304" pitchFamily="18" charset="0"/>
              </a:rPr>
              <a:t>MÅ</a:t>
            </a:r>
            <a:r>
              <a:rPr lang="nb-NO" sz="1600" b="0" dirty="0">
                <a:latin typeface="Times New Roman" panose="02020603050405020304" pitchFamily="18" charset="0"/>
                <a:cs typeface="Times New Roman" panose="02020603050405020304" pitchFamily="18" charset="0"/>
              </a:rPr>
              <a:t> forhåndsbestille </a:t>
            </a:r>
            <a:r>
              <a:rPr lang="nb-NO" sz="1600" b="0" dirty="0" smtClean="0">
                <a:latin typeface="Times New Roman" panose="02020603050405020304" pitchFamily="18" charset="0"/>
                <a:cs typeface="Times New Roman" panose="02020603050405020304" pitchFamily="18" charset="0"/>
              </a:rPr>
              <a:t>time på </a:t>
            </a:r>
            <a:r>
              <a:rPr lang="nb-NO" sz="1600" b="0" dirty="0" smtClean="0">
                <a:latin typeface="Times New Roman" panose="02020603050405020304" pitchFamily="18" charset="0"/>
                <a:cs typeface="Times New Roman" panose="02020603050405020304" pitchFamily="18" charset="0"/>
              </a:rPr>
              <a:t>udi.no. </a:t>
            </a:r>
            <a:r>
              <a:rPr lang="nb-NO" sz="1600" b="0" dirty="0">
                <a:latin typeface="Times New Roman" panose="02020603050405020304" pitchFamily="18" charset="0"/>
                <a:cs typeface="Times New Roman" panose="02020603050405020304" pitchFamily="18" charset="0"/>
              </a:rPr>
              <a:t>Det er </a:t>
            </a:r>
            <a:r>
              <a:rPr lang="nb-NO" sz="1600" u="sng" dirty="0">
                <a:latin typeface="Times New Roman" panose="02020603050405020304" pitchFamily="18" charset="0"/>
                <a:cs typeface="Times New Roman" panose="02020603050405020304" pitchFamily="18" charset="0"/>
              </a:rPr>
              <a:t>IKKE</a:t>
            </a:r>
            <a:r>
              <a:rPr lang="nb-NO" sz="1600" b="0" dirty="0">
                <a:latin typeface="Times New Roman" panose="02020603050405020304" pitchFamily="18" charset="0"/>
                <a:cs typeface="Times New Roman" panose="02020603050405020304" pitchFamily="18" charset="0"/>
              </a:rPr>
              <a:t> mulighet for uanmeldte besøk. </a:t>
            </a:r>
            <a:br>
              <a:rPr lang="nb-NO" sz="1600" b="0" dirty="0">
                <a:latin typeface="Times New Roman" panose="02020603050405020304" pitchFamily="18" charset="0"/>
                <a:cs typeface="Times New Roman" panose="02020603050405020304" pitchFamily="18" charset="0"/>
              </a:rPr>
            </a:br>
            <a:r>
              <a:rPr lang="nb-NO" sz="1600" b="0" dirty="0">
                <a:latin typeface="Times New Roman" panose="02020603050405020304" pitchFamily="18" charset="0"/>
                <a:cs typeface="Times New Roman" panose="02020603050405020304" pitchFamily="18" charset="0"/>
              </a:rPr>
              <a:t> </a:t>
            </a:r>
            <a:br>
              <a:rPr lang="nb-NO" sz="1600" b="0" dirty="0">
                <a:latin typeface="Times New Roman" panose="02020603050405020304" pitchFamily="18" charset="0"/>
                <a:cs typeface="Times New Roman" panose="02020603050405020304" pitchFamily="18" charset="0"/>
              </a:rPr>
            </a:br>
            <a:r>
              <a:rPr lang="nb-NO" sz="1600" b="0" dirty="0">
                <a:latin typeface="Times New Roman" panose="02020603050405020304" pitchFamily="18" charset="0"/>
                <a:cs typeface="Times New Roman" panose="02020603050405020304" pitchFamily="18" charset="0"/>
              </a:rPr>
              <a:t>Søknader må registreres og time for oppmøte hos politiet bestilles via: </a:t>
            </a:r>
            <a:r>
              <a:rPr lang="nb-NO" sz="1600" u="sng" dirty="0">
                <a:latin typeface="Times New Roman" panose="02020603050405020304" pitchFamily="18" charset="0"/>
                <a:cs typeface="Times New Roman" panose="02020603050405020304" pitchFamily="18" charset="0"/>
                <a:hlinkClick r:id="rId2"/>
              </a:rPr>
              <a:t>https://selfservice.udi.no</a:t>
            </a:r>
            <a:r>
              <a:rPr lang="nb-NO" sz="1600" b="0" dirty="0">
                <a:latin typeface="Times New Roman" panose="02020603050405020304" pitchFamily="18" charset="0"/>
                <a:cs typeface="Times New Roman" panose="02020603050405020304" pitchFamily="18" charset="0"/>
              </a:rPr>
              <a:t/>
            </a:r>
            <a:br>
              <a:rPr lang="nb-NO" sz="1600" b="0" dirty="0">
                <a:latin typeface="Times New Roman" panose="02020603050405020304" pitchFamily="18" charset="0"/>
                <a:cs typeface="Times New Roman" panose="02020603050405020304" pitchFamily="18" charset="0"/>
              </a:rPr>
            </a:br>
            <a:r>
              <a:rPr lang="nb-NO" sz="1600" b="0" dirty="0">
                <a:latin typeface="Times New Roman" panose="02020603050405020304" pitchFamily="18" charset="0"/>
                <a:cs typeface="Times New Roman" panose="02020603050405020304" pitchFamily="18" charset="0"/>
              </a:rPr>
              <a:t> </a:t>
            </a:r>
            <a:br>
              <a:rPr lang="nb-NO" sz="1600" b="0" dirty="0">
                <a:latin typeface="Times New Roman" panose="02020603050405020304" pitchFamily="18" charset="0"/>
                <a:cs typeface="Times New Roman" panose="02020603050405020304" pitchFamily="18" charset="0"/>
              </a:rPr>
            </a:br>
            <a:r>
              <a:rPr lang="nb-NO" sz="1800" dirty="0">
                <a:latin typeface="Times New Roman" panose="02020603050405020304" pitchFamily="18" charset="0"/>
                <a:cs typeface="Times New Roman" panose="02020603050405020304" pitchFamily="18" charset="0"/>
              </a:rPr>
              <a:t>Informasjon om søknader</a:t>
            </a:r>
            <a:r>
              <a:rPr lang="nb-NO" sz="1600" b="0" dirty="0">
                <a:latin typeface="Times New Roman" panose="02020603050405020304" pitchFamily="18" charset="0"/>
                <a:cs typeface="Times New Roman" panose="02020603050405020304" pitchFamily="18" charset="0"/>
              </a:rPr>
              <a:t/>
            </a:r>
            <a:br>
              <a:rPr lang="nb-NO" sz="1600" b="0" dirty="0">
                <a:latin typeface="Times New Roman" panose="02020603050405020304" pitchFamily="18" charset="0"/>
                <a:cs typeface="Times New Roman" panose="02020603050405020304" pitchFamily="18" charset="0"/>
              </a:rPr>
            </a:br>
            <a:r>
              <a:rPr lang="nb-NO" sz="1600" b="0" dirty="0">
                <a:latin typeface="Times New Roman" panose="02020603050405020304" pitchFamily="18" charset="0"/>
                <a:cs typeface="Times New Roman" panose="02020603050405020304" pitchFamily="18" charset="0"/>
              </a:rPr>
              <a:t>For informasjon om ulike søknadsmuligheter: Se </a:t>
            </a:r>
            <a:r>
              <a:rPr lang="nb-NO" sz="1600" u="sng" dirty="0">
                <a:latin typeface="Times New Roman" panose="02020603050405020304" pitchFamily="18" charset="0"/>
                <a:cs typeface="Times New Roman" panose="02020603050405020304" pitchFamily="18" charset="0"/>
                <a:hlinkClick r:id="rId3"/>
              </a:rPr>
              <a:t>www.udi.no</a:t>
            </a:r>
            <a:r>
              <a:rPr lang="nb-NO" sz="1600" b="0" dirty="0">
                <a:latin typeface="Times New Roman" panose="02020603050405020304" pitchFamily="18" charset="0"/>
                <a:cs typeface="Times New Roman" panose="02020603050405020304" pitchFamily="18" charset="0"/>
              </a:rPr>
              <a:t/>
            </a:r>
            <a:br>
              <a:rPr lang="nb-NO" sz="1600" b="0" dirty="0">
                <a:latin typeface="Times New Roman" panose="02020603050405020304" pitchFamily="18" charset="0"/>
                <a:cs typeface="Times New Roman" panose="02020603050405020304" pitchFamily="18" charset="0"/>
              </a:rPr>
            </a:br>
            <a:r>
              <a:rPr lang="nb-NO" sz="1600" b="0" dirty="0">
                <a:latin typeface="Times New Roman" panose="02020603050405020304" pitchFamily="18" charset="0"/>
                <a:cs typeface="Times New Roman" panose="02020603050405020304" pitchFamily="18" charset="0"/>
              </a:rPr>
              <a:t> </a:t>
            </a:r>
            <a:br>
              <a:rPr lang="nb-NO" sz="1600" b="0" dirty="0">
                <a:latin typeface="Times New Roman" panose="02020603050405020304" pitchFamily="18" charset="0"/>
                <a:cs typeface="Times New Roman" panose="02020603050405020304" pitchFamily="18" charset="0"/>
              </a:rPr>
            </a:br>
            <a:r>
              <a:rPr lang="nb-NO" sz="1600" b="0" dirty="0" smtClean="0">
                <a:latin typeface="Times New Roman" panose="02020603050405020304" pitchFamily="18" charset="0"/>
                <a:cs typeface="Times New Roman" panose="02020603050405020304" pitchFamily="18" charset="0"/>
              </a:rPr>
              <a:t>Eventuelle </a:t>
            </a:r>
            <a:r>
              <a:rPr lang="nb-NO" sz="1600" b="0" dirty="0">
                <a:latin typeface="Times New Roman" panose="02020603050405020304" pitchFamily="18" charset="0"/>
                <a:cs typeface="Times New Roman" panose="02020603050405020304" pitchFamily="18" charset="0"/>
              </a:rPr>
              <a:t>s</a:t>
            </a:r>
            <a:r>
              <a:rPr lang="nb-NO" sz="1600" b="0" dirty="0" smtClean="0">
                <a:latin typeface="Times New Roman" panose="02020603050405020304" pitchFamily="18" charset="0"/>
                <a:cs typeface="Times New Roman" panose="02020603050405020304" pitchFamily="18" charset="0"/>
              </a:rPr>
              <a:t>pørsmål </a:t>
            </a:r>
            <a:r>
              <a:rPr lang="nb-NO" sz="1600" b="0" dirty="0">
                <a:latin typeface="Times New Roman" panose="02020603050405020304" pitchFamily="18" charset="0"/>
                <a:cs typeface="Times New Roman" panose="02020603050405020304" pitchFamily="18" charset="0"/>
              </a:rPr>
              <a:t>rettes til </a:t>
            </a:r>
            <a:r>
              <a:rPr lang="nb-NO" sz="1600" b="0" dirty="0" smtClean="0">
                <a:latin typeface="Times New Roman" panose="02020603050405020304" pitchFamily="18" charset="0"/>
                <a:cs typeface="Times New Roman" panose="02020603050405020304" pitchFamily="18" charset="0"/>
              </a:rPr>
              <a:t>vår </a:t>
            </a:r>
            <a:r>
              <a:rPr lang="nb-NO" sz="1600" dirty="0" smtClean="0">
                <a:latin typeface="Times New Roman" panose="02020603050405020304" pitchFamily="18" charset="0"/>
                <a:cs typeface="Times New Roman" panose="02020603050405020304" pitchFamily="18" charset="0"/>
              </a:rPr>
              <a:t>informasjonstelefon (73 89 94 40)</a:t>
            </a:r>
            <a:r>
              <a:rPr lang="nb-NO" sz="1600" b="0" dirty="0" smtClean="0">
                <a:latin typeface="Times New Roman" panose="02020603050405020304" pitchFamily="18" charset="0"/>
                <a:cs typeface="Times New Roman" panose="02020603050405020304" pitchFamily="18" charset="0"/>
              </a:rPr>
              <a:t>. </a:t>
            </a:r>
            <a:r>
              <a:rPr lang="nb-NO" sz="1600" b="0" dirty="0" smtClean="0">
                <a:latin typeface="Times New Roman" panose="02020603050405020304" pitchFamily="18" charset="0"/>
                <a:cs typeface="Times New Roman" panose="02020603050405020304" pitchFamily="18" charset="0"/>
              </a:rPr>
              <a:t/>
            </a:r>
            <a:br>
              <a:rPr lang="nb-NO" sz="1600" b="0" dirty="0" smtClean="0">
                <a:latin typeface="Times New Roman" panose="02020603050405020304" pitchFamily="18" charset="0"/>
                <a:cs typeface="Times New Roman" panose="02020603050405020304" pitchFamily="18" charset="0"/>
              </a:rPr>
            </a:br>
            <a:r>
              <a:rPr lang="nb-NO" sz="1600" b="0" dirty="0" smtClean="0">
                <a:latin typeface="Times New Roman" panose="02020603050405020304" pitchFamily="18" charset="0"/>
                <a:cs typeface="Times New Roman" panose="02020603050405020304" pitchFamily="18" charset="0"/>
              </a:rPr>
              <a:t>Telefontid </a:t>
            </a:r>
            <a:r>
              <a:rPr lang="nb-NO" sz="1600" b="0" dirty="0">
                <a:latin typeface="Times New Roman" panose="02020603050405020304" pitchFamily="18" charset="0"/>
                <a:cs typeface="Times New Roman" panose="02020603050405020304" pitchFamily="18" charset="0"/>
              </a:rPr>
              <a:t>mandag til torsdag </a:t>
            </a:r>
            <a:r>
              <a:rPr lang="nb-NO" sz="1600" b="0" dirty="0" smtClean="0">
                <a:latin typeface="Times New Roman" panose="02020603050405020304" pitchFamily="18" charset="0"/>
                <a:cs typeface="Times New Roman" panose="02020603050405020304" pitchFamily="18" charset="0"/>
              </a:rPr>
              <a:t>kl. </a:t>
            </a:r>
            <a:r>
              <a:rPr lang="nb-NO" sz="1600" b="0" dirty="0" smtClean="0">
                <a:latin typeface="Times New Roman" panose="02020603050405020304" pitchFamily="18" charset="0"/>
                <a:cs typeface="Times New Roman" panose="02020603050405020304" pitchFamily="18" charset="0"/>
              </a:rPr>
              <a:t>09.00-11.00</a:t>
            </a:r>
            <a:r>
              <a:rPr lang="nb-NO" sz="1600" b="0" dirty="0">
                <a:latin typeface="Times New Roman" panose="02020603050405020304" pitchFamily="18" charset="0"/>
                <a:cs typeface="Times New Roman" panose="02020603050405020304" pitchFamily="18" charset="0"/>
              </a:rPr>
              <a:t>.</a:t>
            </a:r>
            <a:br>
              <a:rPr lang="nb-NO" sz="1600" b="0" dirty="0">
                <a:latin typeface="Times New Roman" panose="02020603050405020304" pitchFamily="18" charset="0"/>
                <a:cs typeface="Times New Roman" panose="02020603050405020304" pitchFamily="18" charset="0"/>
              </a:rPr>
            </a:br>
            <a:r>
              <a:rPr lang="nb-NO" sz="1600" b="0" dirty="0">
                <a:latin typeface="Times New Roman" panose="02020603050405020304" pitchFamily="18" charset="0"/>
                <a:cs typeface="Times New Roman" panose="02020603050405020304" pitchFamily="18" charset="0"/>
              </a:rPr>
              <a:t> </a:t>
            </a:r>
            <a:br>
              <a:rPr lang="nb-NO" sz="1600" b="0" dirty="0">
                <a:latin typeface="Times New Roman" panose="02020603050405020304" pitchFamily="18" charset="0"/>
                <a:cs typeface="Times New Roman" panose="02020603050405020304" pitchFamily="18" charset="0"/>
              </a:rPr>
            </a:br>
            <a:r>
              <a:rPr lang="nb-NO" sz="1800" dirty="0">
                <a:latin typeface="Times New Roman" panose="02020603050405020304" pitchFamily="18" charset="0"/>
                <a:cs typeface="Times New Roman" panose="02020603050405020304" pitchFamily="18" charset="0"/>
              </a:rPr>
              <a:t>Etterlevering av dokumenter skjer </a:t>
            </a:r>
            <a:r>
              <a:rPr lang="nb-NO" sz="1800" dirty="0" smtClean="0">
                <a:latin typeface="Times New Roman" panose="02020603050405020304" pitchFamily="18" charset="0"/>
                <a:cs typeface="Times New Roman" panose="02020603050405020304" pitchFamily="18" charset="0"/>
              </a:rPr>
              <a:t>per </a:t>
            </a:r>
            <a:r>
              <a:rPr lang="nb-NO" sz="1800" dirty="0">
                <a:latin typeface="Times New Roman" panose="02020603050405020304" pitchFamily="18" charset="0"/>
                <a:cs typeface="Times New Roman" panose="02020603050405020304" pitchFamily="18" charset="0"/>
              </a:rPr>
              <a:t>post:</a:t>
            </a:r>
            <a:r>
              <a:rPr lang="nb-NO" sz="1600" b="0" dirty="0">
                <a:latin typeface="Times New Roman" panose="02020603050405020304" pitchFamily="18" charset="0"/>
                <a:cs typeface="Times New Roman" panose="02020603050405020304" pitchFamily="18" charset="0"/>
              </a:rPr>
              <a:t/>
            </a:r>
            <a:br>
              <a:rPr lang="nb-NO" sz="1600" b="0" dirty="0">
                <a:latin typeface="Times New Roman" panose="02020603050405020304" pitchFamily="18" charset="0"/>
                <a:cs typeface="Times New Roman" panose="02020603050405020304" pitchFamily="18" charset="0"/>
              </a:rPr>
            </a:br>
            <a:r>
              <a:rPr lang="nb-NO" sz="1600" b="0" dirty="0">
                <a:latin typeface="Times New Roman" panose="02020603050405020304" pitchFamily="18" charset="0"/>
                <a:cs typeface="Times New Roman" panose="02020603050405020304" pitchFamily="18" charset="0"/>
              </a:rPr>
              <a:t>Trøndelag politidistrikt</a:t>
            </a:r>
            <a:br>
              <a:rPr lang="nb-NO" sz="1600" b="0" dirty="0">
                <a:latin typeface="Times New Roman" panose="02020603050405020304" pitchFamily="18" charset="0"/>
                <a:cs typeface="Times New Roman" panose="02020603050405020304" pitchFamily="18" charset="0"/>
              </a:rPr>
            </a:br>
            <a:r>
              <a:rPr lang="nb-NO" sz="1600" b="0" dirty="0">
                <a:latin typeface="Times New Roman" panose="02020603050405020304" pitchFamily="18" charset="0"/>
                <a:cs typeface="Times New Roman" panose="02020603050405020304" pitchFamily="18" charset="0"/>
              </a:rPr>
              <a:t>Seksjon for utlendingsforvaltning</a:t>
            </a:r>
            <a:br>
              <a:rPr lang="nb-NO" sz="1600" b="0" dirty="0">
                <a:latin typeface="Times New Roman" panose="02020603050405020304" pitchFamily="18" charset="0"/>
                <a:cs typeface="Times New Roman" panose="02020603050405020304" pitchFamily="18" charset="0"/>
              </a:rPr>
            </a:br>
            <a:r>
              <a:rPr lang="nb-NO" sz="1600" b="0" dirty="0">
                <a:latin typeface="Times New Roman" panose="02020603050405020304" pitchFamily="18" charset="0"/>
                <a:cs typeface="Times New Roman" panose="02020603050405020304" pitchFamily="18" charset="0"/>
              </a:rPr>
              <a:t>Postboks 2475 Torgarden</a:t>
            </a:r>
            <a:br>
              <a:rPr lang="nb-NO" sz="1600" b="0" dirty="0">
                <a:latin typeface="Times New Roman" panose="02020603050405020304" pitchFamily="18" charset="0"/>
                <a:cs typeface="Times New Roman" panose="02020603050405020304" pitchFamily="18" charset="0"/>
              </a:rPr>
            </a:br>
            <a:r>
              <a:rPr lang="nb-NO" sz="1600" b="0" dirty="0">
                <a:latin typeface="Times New Roman" panose="02020603050405020304" pitchFamily="18" charset="0"/>
                <a:cs typeface="Times New Roman" panose="02020603050405020304" pitchFamily="18" charset="0"/>
              </a:rPr>
              <a:t>7005 TRONDHEIM</a:t>
            </a:r>
            <a:br>
              <a:rPr lang="nb-NO" sz="1600" b="0" dirty="0">
                <a:latin typeface="Times New Roman" panose="02020603050405020304" pitchFamily="18" charset="0"/>
                <a:cs typeface="Times New Roman" panose="02020603050405020304" pitchFamily="18" charset="0"/>
              </a:rPr>
            </a:br>
            <a:r>
              <a:rPr lang="nb-NO" sz="1600" u="sng" dirty="0" smtClean="0">
                <a:latin typeface="Times New Roman" panose="02020603050405020304" pitchFamily="18" charset="0"/>
                <a:cs typeface="Times New Roman" panose="02020603050405020304" pitchFamily="18" charset="0"/>
                <a:hlinkClick r:id="rId4"/>
              </a:rPr>
              <a:t>www.politiet.no</a:t>
            </a:r>
            <a:r>
              <a:rPr lang="nb-NO" sz="1800" dirty="0"/>
              <a:t/>
            </a:r>
            <a:br>
              <a:rPr lang="nb-NO" sz="1800" dirty="0"/>
            </a:br>
            <a:endParaRPr lang="nb-NO" altLang="nb-NO" sz="1800" b="0" dirty="0" smtClean="0">
              <a:latin typeface="+mn-lt"/>
            </a:endParaRPr>
          </a:p>
        </p:txBody>
      </p:sp>
      <p:sp>
        <p:nvSpPr>
          <p:cNvPr id="4100" name="Rectangle 3"/>
          <p:cNvSpPr>
            <a:spLocks noGrp="1" noChangeArrowheads="1"/>
          </p:cNvSpPr>
          <p:nvPr>
            <p:ph type="body" idx="1"/>
          </p:nvPr>
        </p:nvSpPr>
        <p:spPr>
          <a:xfrm>
            <a:off x="858310" y="844550"/>
            <a:ext cx="2985558" cy="425450"/>
          </a:xfrm>
        </p:spPr>
        <p:txBody>
          <a:bodyPr/>
          <a:lstStyle/>
          <a:p>
            <a:pPr marL="0" indent="0" eaLnBrk="1" hangingPunct="1">
              <a:buNone/>
            </a:pPr>
            <a:r>
              <a:rPr lang="nb-NO" altLang="nb-NO" dirty="0" smtClean="0"/>
              <a:t>Trøndelag politidistrikt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litiet">
  <a:themeElements>
    <a:clrScheme name="Standard utforming 1">
      <a:dk1>
        <a:srgbClr val="000000"/>
      </a:dk1>
      <a:lt1>
        <a:srgbClr val="FFFFFF"/>
      </a:lt1>
      <a:dk2>
        <a:srgbClr val="000000"/>
      </a:dk2>
      <a:lt2>
        <a:srgbClr val="808080"/>
      </a:lt2>
      <a:accent1>
        <a:srgbClr val="C9DBF2"/>
      </a:accent1>
      <a:accent2>
        <a:srgbClr val="FFED00"/>
      </a:accent2>
      <a:accent3>
        <a:srgbClr val="FFFFFF"/>
      </a:accent3>
      <a:accent4>
        <a:srgbClr val="000000"/>
      </a:accent4>
      <a:accent5>
        <a:srgbClr val="E1EAF7"/>
      </a:accent5>
      <a:accent6>
        <a:srgbClr val="E7D700"/>
      </a:accent6>
      <a:hlink>
        <a:srgbClr val="727171"/>
      </a:hlink>
      <a:folHlink>
        <a:srgbClr val="3676BB"/>
      </a:folHlink>
    </a:clrScheme>
    <a:fontScheme name="Standard utforming">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016000" rtl="0" eaLnBrk="1" fontAlgn="base" latinLnBrk="0" hangingPunct="1">
          <a:lnSpc>
            <a:spcPct val="100000"/>
          </a:lnSpc>
          <a:spcBef>
            <a:spcPct val="0"/>
          </a:spcBef>
          <a:spcAft>
            <a:spcPct val="0"/>
          </a:spcAft>
          <a:buClrTx/>
          <a:buSzTx/>
          <a:buFontTx/>
          <a:buNone/>
          <a:tabLst/>
          <a:defRPr kumimoji="0" lang="nb-NO" altLang="nb-NO" sz="2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016000" rtl="0" eaLnBrk="1" fontAlgn="base" latinLnBrk="0" hangingPunct="1">
          <a:lnSpc>
            <a:spcPct val="100000"/>
          </a:lnSpc>
          <a:spcBef>
            <a:spcPct val="0"/>
          </a:spcBef>
          <a:spcAft>
            <a:spcPct val="0"/>
          </a:spcAft>
          <a:buClrTx/>
          <a:buSzTx/>
          <a:buFontTx/>
          <a:buNone/>
          <a:tabLst/>
          <a:defRPr kumimoji="0" lang="nb-NO" altLang="nb-NO" sz="2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tandard utforming 1">
        <a:dk1>
          <a:srgbClr val="000000"/>
        </a:dk1>
        <a:lt1>
          <a:srgbClr val="FFFFFF"/>
        </a:lt1>
        <a:dk2>
          <a:srgbClr val="000000"/>
        </a:dk2>
        <a:lt2>
          <a:srgbClr val="808080"/>
        </a:lt2>
        <a:accent1>
          <a:srgbClr val="C9DBF2"/>
        </a:accent1>
        <a:accent2>
          <a:srgbClr val="FFED00"/>
        </a:accent2>
        <a:accent3>
          <a:srgbClr val="FFFFFF"/>
        </a:accent3>
        <a:accent4>
          <a:srgbClr val="000000"/>
        </a:accent4>
        <a:accent5>
          <a:srgbClr val="E1EAF7"/>
        </a:accent5>
        <a:accent6>
          <a:srgbClr val="E7D700"/>
        </a:accent6>
        <a:hlink>
          <a:srgbClr val="727171"/>
        </a:hlink>
        <a:folHlink>
          <a:srgbClr val="3676B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Politiet</Template>
  <TotalTime>250</TotalTime>
  <Words>5</Words>
  <Application>Microsoft Office PowerPoint</Application>
  <PresentationFormat>Egendefinert</PresentationFormat>
  <Paragraphs>2</Paragraphs>
  <Slides>1</Slides>
  <Notes>0</Notes>
  <HiddenSlides>0</HiddenSlides>
  <MMClips>0</MMClips>
  <ScaleCrop>false</ScaleCrop>
  <HeadingPairs>
    <vt:vector size="4" baseType="variant">
      <vt:variant>
        <vt:lpstr>Tema</vt:lpstr>
      </vt:variant>
      <vt:variant>
        <vt:i4>1</vt:i4>
      </vt:variant>
      <vt:variant>
        <vt:lpstr>Lysbildetitler</vt:lpstr>
      </vt:variant>
      <vt:variant>
        <vt:i4>1</vt:i4>
      </vt:variant>
    </vt:vector>
  </HeadingPairs>
  <TitlesOfParts>
    <vt:vector size="2" baseType="lpstr">
      <vt:lpstr>Politiet</vt:lpstr>
      <vt:lpstr>SEKSJON FOR UTLENDINGSFORVALTNING POLITIHUSET, GRYTA   Bestille timeavtale Du MÅ forhåndsbestille time på udi.no. Det er IKKE mulighet for uanmeldte besøk.    Søknader må registreres og time for oppmøte hos politiet bestilles via: https://selfservice.udi.no   Informasjon om søknader For informasjon om ulike søknadsmuligheter: Se www.udi.no   Eventuelle spørsmål rettes til vår informasjonstelefon (73 89 94 40).  Telefontid mandag til torsdag kl. 09.00-11.00.   Etterlevering av dokumenter skjer per post: Trøndelag politidistrikt Seksjon for utlendingsforvaltning Postboks 2475 Torgarden 7005 TRONDHEIM www.politiet.no </vt:lpstr>
    </vt:vector>
  </TitlesOfParts>
  <Company>Politiet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Kristin Nevermo</dc:creator>
  <dc:description>Dev by addpoint.no</dc:description>
  <cp:lastModifiedBy>Kristin Nevermo</cp:lastModifiedBy>
  <cp:revision>15</cp:revision>
  <cp:lastPrinted>2019-05-20T08:38:17Z</cp:lastPrinted>
  <dcterms:created xsi:type="dcterms:W3CDTF">2019-05-16T08:03:58Z</dcterms:created>
  <dcterms:modified xsi:type="dcterms:W3CDTF">2019-05-20T12:12:38Z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v by">
    <vt:lpwstr>addpoint.no</vt:lpwstr>
  </property>
</Properties>
</file>